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5"/>
  </p:notesMasterIdLst>
  <p:sldIdLst>
    <p:sldId id="259" r:id="rId2"/>
    <p:sldId id="332" r:id="rId3"/>
    <p:sldId id="321" r:id="rId4"/>
    <p:sldId id="322" r:id="rId5"/>
    <p:sldId id="323" r:id="rId6"/>
    <p:sldId id="324" r:id="rId7"/>
    <p:sldId id="326" r:id="rId8"/>
    <p:sldId id="327" r:id="rId9"/>
    <p:sldId id="328" r:id="rId10"/>
    <p:sldId id="329" r:id="rId11"/>
    <p:sldId id="330" r:id="rId12"/>
    <p:sldId id="331" r:id="rId13"/>
    <p:sldId id="274" r:id="rId14"/>
  </p:sldIdLst>
  <p:sldSz cx="12192000" cy="6858000"/>
  <p:notesSz cx="7023100" cy="9309100"/>
  <p:embeddedFontLst>
    <p:embeddedFont>
      <p:font typeface="Aktiv Grotesk Black" panose="020B0604020202020204" charset="0"/>
      <p:bold r:id="rId16"/>
      <p:italic r:id="rId17"/>
      <p:boldItalic r:id="rId18"/>
    </p:embeddedFont>
    <p:embeddedFont>
      <p:font typeface="Aktiv Grotesk Light" panose="020B0604020202020204" charset="0"/>
      <p:regular r:id="rId19"/>
      <p:italic r:id="rId20"/>
    </p:embeddedFont>
    <p:embeddedFont>
      <p:font typeface="Arial Black" panose="020B0A04020102020204" pitchFamily="34" charset="0"/>
      <p:bold r:id="rId21"/>
    </p:embeddedFon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1979"/>
    <a:srgbClr val="A3A9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33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669DA3-80CC-CBE4-F110-2C4CC040F90A}"/>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eaLnBrk="1" fontAlgn="auto" hangingPunct="1">
              <a:spcBef>
                <a:spcPts val="0"/>
              </a:spcBef>
              <a:spcAft>
                <a:spcPts val="0"/>
              </a:spcAft>
              <a:defRPr sz="1200" dirty="0">
                <a:latin typeface="+mn-lt"/>
              </a:defRPr>
            </a:lvl1pPr>
          </a:lstStyle>
          <a:p>
            <a:pPr>
              <a:defRPr/>
            </a:pPr>
            <a:endParaRPr lang="en-US"/>
          </a:p>
        </p:txBody>
      </p:sp>
      <p:sp>
        <p:nvSpPr>
          <p:cNvPr id="3" name="Date Placeholder 2">
            <a:extLst>
              <a:ext uri="{FF2B5EF4-FFF2-40B4-BE49-F238E27FC236}">
                <a16:creationId xmlns:a16="http://schemas.microsoft.com/office/drawing/2014/main" id="{EC3EF09C-4574-471E-89C8-4A741AD30F42}"/>
              </a:ext>
            </a:extLst>
          </p:cNvPr>
          <p:cNvSpPr>
            <a:spLocks noGrp="1"/>
          </p:cNvSpPr>
          <p:nvPr>
            <p:ph type="dt" idx="1"/>
          </p:nvPr>
        </p:nvSpPr>
        <p:spPr>
          <a:xfrm>
            <a:off x="3978132" y="0"/>
            <a:ext cx="3043343" cy="467072"/>
          </a:xfrm>
          <a:prstGeom prst="rect">
            <a:avLst/>
          </a:prstGeom>
        </p:spPr>
        <p:txBody>
          <a:bodyPr vert="horz" lIns="93324" tIns="46662" rIns="93324" bIns="46662" rtlCol="0"/>
          <a:lstStyle>
            <a:lvl1pPr algn="r" eaLnBrk="1" fontAlgn="auto" hangingPunct="1">
              <a:spcBef>
                <a:spcPts val="0"/>
              </a:spcBef>
              <a:spcAft>
                <a:spcPts val="0"/>
              </a:spcAft>
              <a:defRPr sz="1200" smtClean="0">
                <a:latin typeface="+mn-lt"/>
              </a:defRPr>
            </a:lvl1pPr>
          </a:lstStyle>
          <a:p>
            <a:pPr>
              <a:defRPr/>
            </a:pPr>
            <a:fld id="{4D546053-18CA-8A4E-AAD4-51122A309A60}" type="datetimeFigureOut">
              <a:rPr lang="en-US"/>
              <a:pPr>
                <a:defRPr/>
              </a:pPr>
              <a:t>8/4/2025</a:t>
            </a:fld>
            <a:endParaRPr lang="en-US"/>
          </a:p>
        </p:txBody>
      </p:sp>
      <p:sp>
        <p:nvSpPr>
          <p:cNvPr id="4" name="Slide Image Placeholder 3">
            <a:extLst>
              <a:ext uri="{FF2B5EF4-FFF2-40B4-BE49-F238E27FC236}">
                <a16:creationId xmlns:a16="http://schemas.microsoft.com/office/drawing/2014/main" id="{59543412-0EF9-E5AC-E9D8-6893FDE1A00A}"/>
              </a:ext>
            </a:extLst>
          </p:cNvPr>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pPr lvl="0"/>
            <a:endParaRPr lang="en-US" noProof="0"/>
          </a:p>
        </p:txBody>
      </p:sp>
      <p:sp>
        <p:nvSpPr>
          <p:cNvPr id="5" name="Notes Placeholder 4">
            <a:extLst>
              <a:ext uri="{FF2B5EF4-FFF2-40B4-BE49-F238E27FC236}">
                <a16:creationId xmlns:a16="http://schemas.microsoft.com/office/drawing/2014/main" id="{8589B9B8-EB1D-B5B6-A054-5F41CB161FF8}"/>
              </a:ext>
            </a:extLst>
          </p:cNvPr>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DEF9142-B7E1-CB39-7C21-84FC76C112CC}"/>
              </a:ext>
            </a:extLst>
          </p:cNvPr>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eaLnBrk="1" fontAlgn="auto" hangingPunct="1">
              <a:spcBef>
                <a:spcPts val="0"/>
              </a:spcBef>
              <a:spcAft>
                <a:spcPts val="0"/>
              </a:spcAft>
              <a:defRPr sz="1200" dirty="0">
                <a:latin typeface="+mn-lt"/>
              </a:defRPr>
            </a:lvl1pPr>
          </a:lstStyle>
          <a:p>
            <a:pPr>
              <a:defRPr/>
            </a:pPr>
            <a:endParaRPr lang="en-US"/>
          </a:p>
        </p:txBody>
      </p:sp>
      <p:sp>
        <p:nvSpPr>
          <p:cNvPr id="7" name="Slide Number Placeholder 6">
            <a:extLst>
              <a:ext uri="{FF2B5EF4-FFF2-40B4-BE49-F238E27FC236}">
                <a16:creationId xmlns:a16="http://schemas.microsoft.com/office/drawing/2014/main" id="{BF0B1D49-0F40-6E43-EE52-63E82E1DC754}"/>
              </a:ext>
            </a:extLst>
          </p:cNvPr>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eaLnBrk="1" fontAlgn="auto" hangingPunct="1">
              <a:spcBef>
                <a:spcPts val="0"/>
              </a:spcBef>
              <a:spcAft>
                <a:spcPts val="0"/>
              </a:spcAft>
              <a:defRPr sz="1200" smtClean="0">
                <a:latin typeface="+mn-lt"/>
              </a:defRPr>
            </a:lvl1pPr>
          </a:lstStyle>
          <a:p>
            <a:pPr>
              <a:defRPr/>
            </a:pPr>
            <a:fld id="{DF8E3C3B-8A6C-9F49-ABAC-B8DAA838212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D71B9C-3FF9-8CF4-E531-7700A06920D1}"/>
              </a:ext>
            </a:extLst>
          </p:cNvPr>
          <p:cNvSpPr>
            <a:spLocks noGrp="1"/>
          </p:cNvSpPr>
          <p:nvPr>
            <p:ph type="dt" sz="half" idx="10"/>
          </p:nvPr>
        </p:nvSpPr>
        <p:spPr/>
        <p:txBody>
          <a:bodyPr/>
          <a:lstStyle>
            <a:lvl1pPr>
              <a:defRPr/>
            </a:lvl1pPr>
          </a:lstStyle>
          <a:p>
            <a:pPr>
              <a:defRPr/>
            </a:pPr>
            <a:fld id="{BC487538-8152-994D-A6A5-449C9BAB3718}" type="datetimeFigureOut">
              <a:rPr lang="en-US"/>
              <a:pPr>
                <a:defRPr/>
              </a:pPr>
              <a:t>8/4/2025</a:t>
            </a:fld>
            <a:endParaRPr lang="en-US"/>
          </a:p>
        </p:txBody>
      </p:sp>
      <p:sp>
        <p:nvSpPr>
          <p:cNvPr id="5" name="Footer Placeholder 4">
            <a:extLst>
              <a:ext uri="{FF2B5EF4-FFF2-40B4-BE49-F238E27FC236}">
                <a16:creationId xmlns:a16="http://schemas.microsoft.com/office/drawing/2014/main" id="{AD8BD1F3-05F7-03D4-1F85-485CEAFB33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4394A2-56AD-9A69-AD55-A119BEDD9042}"/>
              </a:ext>
            </a:extLst>
          </p:cNvPr>
          <p:cNvSpPr>
            <a:spLocks noGrp="1"/>
          </p:cNvSpPr>
          <p:nvPr>
            <p:ph type="sldNum" sz="quarter" idx="12"/>
          </p:nvPr>
        </p:nvSpPr>
        <p:spPr/>
        <p:txBody>
          <a:bodyPr/>
          <a:lstStyle>
            <a:lvl1pPr>
              <a:defRPr/>
            </a:lvl1pPr>
          </a:lstStyle>
          <a:p>
            <a:pPr>
              <a:defRPr/>
            </a:pPr>
            <a:fld id="{72F8845C-A556-704A-B247-2D5914B1C242}" type="slidenum">
              <a:rPr lang="en-US"/>
              <a:pPr>
                <a:defRPr/>
              </a:pPr>
              <a:t>‹#›</a:t>
            </a:fld>
            <a:endParaRPr lang="en-US"/>
          </a:p>
        </p:txBody>
      </p:sp>
    </p:spTree>
    <p:extLst>
      <p:ext uri="{BB962C8B-B14F-4D97-AF65-F5344CB8AC3E}">
        <p14:creationId xmlns:p14="http://schemas.microsoft.com/office/powerpoint/2010/main" val="2525225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1FBC39-C957-E8A3-1853-067B3D283F96}"/>
              </a:ext>
            </a:extLst>
          </p:cNvPr>
          <p:cNvSpPr>
            <a:spLocks noGrp="1"/>
          </p:cNvSpPr>
          <p:nvPr>
            <p:ph type="dt" sz="half" idx="10"/>
          </p:nvPr>
        </p:nvSpPr>
        <p:spPr/>
        <p:txBody>
          <a:bodyPr/>
          <a:lstStyle>
            <a:lvl1pPr>
              <a:defRPr/>
            </a:lvl1pPr>
          </a:lstStyle>
          <a:p>
            <a:pPr>
              <a:defRPr/>
            </a:pPr>
            <a:fld id="{D40FE031-831E-2048-87F9-A5D588643A7D}" type="datetimeFigureOut">
              <a:rPr lang="en-US"/>
              <a:pPr>
                <a:defRPr/>
              </a:pPr>
              <a:t>8/4/2025</a:t>
            </a:fld>
            <a:endParaRPr lang="en-US"/>
          </a:p>
        </p:txBody>
      </p:sp>
      <p:sp>
        <p:nvSpPr>
          <p:cNvPr id="5" name="Footer Placeholder 4">
            <a:extLst>
              <a:ext uri="{FF2B5EF4-FFF2-40B4-BE49-F238E27FC236}">
                <a16:creationId xmlns:a16="http://schemas.microsoft.com/office/drawing/2014/main" id="{DF7EE292-C1CA-D0F1-E372-6E9C6CBD52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B67E1D-E5F9-80AB-7499-56C461616A17}"/>
              </a:ext>
            </a:extLst>
          </p:cNvPr>
          <p:cNvSpPr>
            <a:spLocks noGrp="1"/>
          </p:cNvSpPr>
          <p:nvPr>
            <p:ph type="sldNum" sz="quarter" idx="12"/>
          </p:nvPr>
        </p:nvSpPr>
        <p:spPr/>
        <p:txBody>
          <a:bodyPr/>
          <a:lstStyle>
            <a:lvl1pPr>
              <a:defRPr/>
            </a:lvl1pPr>
          </a:lstStyle>
          <a:p>
            <a:pPr>
              <a:defRPr/>
            </a:pPr>
            <a:fld id="{8565254E-6959-8C46-8B86-F4825FA58D1B}" type="slidenum">
              <a:rPr lang="en-US"/>
              <a:pPr>
                <a:defRPr/>
              </a:pPr>
              <a:t>‹#›</a:t>
            </a:fld>
            <a:endParaRPr lang="en-US"/>
          </a:p>
        </p:txBody>
      </p:sp>
    </p:spTree>
    <p:extLst>
      <p:ext uri="{BB962C8B-B14F-4D97-AF65-F5344CB8AC3E}">
        <p14:creationId xmlns:p14="http://schemas.microsoft.com/office/powerpoint/2010/main" val="3675933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A9CAAD-EA6C-17B2-4DD9-B51447ED3DA5}"/>
              </a:ext>
            </a:extLst>
          </p:cNvPr>
          <p:cNvSpPr>
            <a:spLocks noGrp="1"/>
          </p:cNvSpPr>
          <p:nvPr>
            <p:ph type="dt" sz="half" idx="10"/>
          </p:nvPr>
        </p:nvSpPr>
        <p:spPr/>
        <p:txBody>
          <a:bodyPr/>
          <a:lstStyle>
            <a:lvl1pPr>
              <a:defRPr/>
            </a:lvl1pPr>
          </a:lstStyle>
          <a:p>
            <a:pPr>
              <a:defRPr/>
            </a:pPr>
            <a:fld id="{A7C2AA11-1107-1348-9D1D-FDC41A67D38F}" type="datetimeFigureOut">
              <a:rPr lang="en-US"/>
              <a:pPr>
                <a:defRPr/>
              </a:pPr>
              <a:t>8/4/2025</a:t>
            </a:fld>
            <a:endParaRPr lang="en-US"/>
          </a:p>
        </p:txBody>
      </p:sp>
      <p:sp>
        <p:nvSpPr>
          <p:cNvPr id="5" name="Footer Placeholder 4">
            <a:extLst>
              <a:ext uri="{FF2B5EF4-FFF2-40B4-BE49-F238E27FC236}">
                <a16:creationId xmlns:a16="http://schemas.microsoft.com/office/drawing/2014/main" id="{9015A7EA-E9D7-971D-1F85-E8A8E6D7269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50FFEFE-F539-78CF-E6F2-FA98871CE8EE}"/>
              </a:ext>
            </a:extLst>
          </p:cNvPr>
          <p:cNvSpPr>
            <a:spLocks noGrp="1"/>
          </p:cNvSpPr>
          <p:nvPr>
            <p:ph type="sldNum" sz="quarter" idx="12"/>
          </p:nvPr>
        </p:nvSpPr>
        <p:spPr/>
        <p:txBody>
          <a:bodyPr/>
          <a:lstStyle>
            <a:lvl1pPr>
              <a:defRPr/>
            </a:lvl1pPr>
          </a:lstStyle>
          <a:p>
            <a:pPr>
              <a:defRPr/>
            </a:pPr>
            <a:fld id="{1F619A9C-9BF8-8742-A445-D96122FE8671}" type="slidenum">
              <a:rPr lang="en-US"/>
              <a:pPr>
                <a:defRPr/>
              </a:pPr>
              <a:t>‹#›</a:t>
            </a:fld>
            <a:endParaRPr lang="en-US"/>
          </a:p>
        </p:txBody>
      </p:sp>
    </p:spTree>
    <p:extLst>
      <p:ext uri="{BB962C8B-B14F-4D97-AF65-F5344CB8AC3E}">
        <p14:creationId xmlns:p14="http://schemas.microsoft.com/office/powerpoint/2010/main" val="21951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715AC7-1C4A-C1D6-1465-F386D5E64677}"/>
              </a:ext>
            </a:extLst>
          </p:cNvPr>
          <p:cNvSpPr>
            <a:spLocks noGrp="1"/>
          </p:cNvSpPr>
          <p:nvPr>
            <p:ph type="dt" sz="half" idx="10"/>
          </p:nvPr>
        </p:nvSpPr>
        <p:spPr/>
        <p:txBody>
          <a:bodyPr/>
          <a:lstStyle>
            <a:lvl1pPr>
              <a:defRPr/>
            </a:lvl1pPr>
          </a:lstStyle>
          <a:p>
            <a:pPr>
              <a:defRPr/>
            </a:pPr>
            <a:fld id="{660B28DC-1924-E84C-8F68-9C49C39DDC75}" type="datetimeFigureOut">
              <a:rPr lang="en-US"/>
              <a:pPr>
                <a:defRPr/>
              </a:pPr>
              <a:t>8/4/2025</a:t>
            </a:fld>
            <a:endParaRPr lang="en-US"/>
          </a:p>
        </p:txBody>
      </p:sp>
      <p:sp>
        <p:nvSpPr>
          <p:cNvPr id="5" name="Footer Placeholder 4">
            <a:extLst>
              <a:ext uri="{FF2B5EF4-FFF2-40B4-BE49-F238E27FC236}">
                <a16:creationId xmlns:a16="http://schemas.microsoft.com/office/drawing/2014/main" id="{69778B83-03CD-F06A-567A-7C1CC3570D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F48A845-0773-CFE5-A333-0D8A7D692CA4}"/>
              </a:ext>
            </a:extLst>
          </p:cNvPr>
          <p:cNvSpPr>
            <a:spLocks noGrp="1"/>
          </p:cNvSpPr>
          <p:nvPr>
            <p:ph type="sldNum" sz="quarter" idx="12"/>
          </p:nvPr>
        </p:nvSpPr>
        <p:spPr/>
        <p:txBody>
          <a:bodyPr/>
          <a:lstStyle>
            <a:lvl1pPr>
              <a:defRPr/>
            </a:lvl1pPr>
          </a:lstStyle>
          <a:p>
            <a:pPr>
              <a:defRPr/>
            </a:pPr>
            <a:fld id="{215C3D79-86E9-0945-BAD0-FB820F316194}" type="slidenum">
              <a:rPr lang="en-US"/>
              <a:pPr>
                <a:defRPr/>
              </a:pPr>
              <a:t>‹#›</a:t>
            </a:fld>
            <a:endParaRPr lang="en-US"/>
          </a:p>
        </p:txBody>
      </p:sp>
    </p:spTree>
    <p:extLst>
      <p:ext uri="{BB962C8B-B14F-4D97-AF65-F5344CB8AC3E}">
        <p14:creationId xmlns:p14="http://schemas.microsoft.com/office/powerpoint/2010/main" val="2927361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85AA65-26E5-4821-FD5D-6E7558514D21}"/>
              </a:ext>
            </a:extLst>
          </p:cNvPr>
          <p:cNvSpPr>
            <a:spLocks noGrp="1"/>
          </p:cNvSpPr>
          <p:nvPr>
            <p:ph type="dt" sz="half" idx="10"/>
          </p:nvPr>
        </p:nvSpPr>
        <p:spPr/>
        <p:txBody>
          <a:bodyPr/>
          <a:lstStyle>
            <a:lvl1pPr>
              <a:defRPr/>
            </a:lvl1pPr>
          </a:lstStyle>
          <a:p>
            <a:pPr>
              <a:defRPr/>
            </a:pPr>
            <a:fld id="{745538B0-E7E7-C740-8330-EB6FE8A25DF0}" type="datetimeFigureOut">
              <a:rPr lang="en-US"/>
              <a:pPr>
                <a:defRPr/>
              </a:pPr>
              <a:t>8/4/2025</a:t>
            </a:fld>
            <a:endParaRPr lang="en-US"/>
          </a:p>
        </p:txBody>
      </p:sp>
      <p:sp>
        <p:nvSpPr>
          <p:cNvPr id="5" name="Footer Placeholder 4">
            <a:extLst>
              <a:ext uri="{FF2B5EF4-FFF2-40B4-BE49-F238E27FC236}">
                <a16:creationId xmlns:a16="http://schemas.microsoft.com/office/drawing/2014/main" id="{60320B1E-74D8-E560-A356-0757B92FD28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C2EC1D5-D699-58AF-9D4C-3EC793054DF9}"/>
              </a:ext>
            </a:extLst>
          </p:cNvPr>
          <p:cNvSpPr>
            <a:spLocks noGrp="1"/>
          </p:cNvSpPr>
          <p:nvPr>
            <p:ph type="sldNum" sz="quarter" idx="12"/>
          </p:nvPr>
        </p:nvSpPr>
        <p:spPr/>
        <p:txBody>
          <a:bodyPr/>
          <a:lstStyle>
            <a:lvl1pPr>
              <a:defRPr/>
            </a:lvl1pPr>
          </a:lstStyle>
          <a:p>
            <a:pPr>
              <a:defRPr/>
            </a:pPr>
            <a:fld id="{A2C9B508-1264-E14C-9860-573B541F341A}" type="slidenum">
              <a:rPr lang="en-US"/>
              <a:pPr>
                <a:defRPr/>
              </a:pPr>
              <a:t>‹#›</a:t>
            </a:fld>
            <a:endParaRPr lang="en-US"/>
          </a:p>
        </p:txBody>
      </p:sp>
    </p:spTree>
    <p:extLst>
      <p:ext uri="{BB962C8B-B14F-4D97-AF65-F5344CB8AC3E}">
        <p14:creationId xmlns:p14="http://schemas.microsoft.com/office/powerpoint/2010/main" val="1540955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4243449-0D92-6CDE-7E57-2DB8C31E43E4}"/>
              </a:ext>
            </a:extLst>
          </p:cNvPr>
          <p:cNvSpPr>
            <a:spLocks noGrp="1"/>
          </p:cNvSpPr>
          <p:nvPr>
            <p:ph type="dt" sz="half" idx="10"/>
          </p:nvPr>
        </p:nvSpPr>
        <p:spPr/>
        <p:txBody>
          <a:bodyPr/>
          <a:lstStyle>
            <a:lvl1pPr>
              <a:defRPr/>
            </a:lvl1pPr>
          </a:lstStyle>
          <a:p>
            <a:pPr>
              <a:defRPr/>
            </a:pPr>
            <a:fld id="{892E0D84-5C88-8543-9C13-C3760741CB5A}" type="datetimeFigureOut">
              <a:rPr lang="en-US"/>
              <a:pPr>
                <a:defRPr/>
              </a:pPr>
              <a:t>8/4/2025</a:t>
            </a:fld>
            <a:endParaRPr lang="en-US"/>
          </a:p>
        </p:txBody>
      </p:sp>
      <p:sp>
        <p:nvSpPr>
          <p:cNvPr id="6" name="Footer Placeholder 4">
            <a:extLst>
              <a:ext uri="{FF2B5EF4-FFF2-40B4-BE49-F238E27FC236}">
                <a16:creationId xmlns:a16="http://schemas.microsoft.com/office/drawing/2014/main" id="{62780826-0F23-1BEA-5674-EA507D0A758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EFDD89-69AC-B9D3-1865-743FD2B0AA13}"/>
              </a:ext>
            </a:extLst>
          </p:cNvPr>
          <p:cNvSpPr>
            <a:spLocks noGrp="1"/>
          </p:cNvSpPr>
          <p:nvPr>
            <p:ph type="sldNum" sz="quarter" idx="12"/>
          </p:nvPr>
        </p:nvSpPr>
        <p:spPr/>
        <p:txBody>
          <a:bodyPr/>
          <a:lstStyle>
            <a:lvl1pPr>
              <a:defRPr/>
            </a:lvl1pPr>
          </a:lstStyle>
          <a:p>
            <a:pPr>
              <a:defRPr/>
            </a:pPr>
            <a:fld id="{3CEB5611-38C2-1741-B260-005C6D6553A5}" type="slidenum">
              <a:rPr lang="en-US"/>
              <a:pPr>
                <a:defRPr/>
              </a:pPr>
              <a:t>‹#›</a:t>
            </a:fld>
            <a:endParaRPr lang="en-US"/>
          </a:p>
        </p:txBody>
      </p:sp>
    </p:spTree>
    <p:extLst>
      <p:ext uri="{BB962C8B-B14F-4D97-AF65-F5344CB8AC3E}">
        <p14:creationId xmlns:p14="http://schemas.microsoft.com/office/powerpoint/2010/main" val="1239002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DEA9B58-F3AE-1EAD-A7DA-15567FD3D567}"/>
              </a:ext>
            </a:extLst>
          </p:cNvPr>
          <p:cNvSpPr>
            <a:spLocks noGrp="1"/>
          </p:cNvSpPr>
          <p:nvPr>
            <p:ph type="dt" sz="half" idx="10"/>
          </p:nvPr>
        </p:nvSpPr>
        <p:spPr/>
        <p:txBody>
          <a:bodyPr/>
          <a:lstStyle>
            <a:lvl1pPr>
              <a:defRPr/>
            </a:lvl1pPr>
          </a:lstStyle>
          <a:p>
            <a:pPr>
              <a:defRPr/>
            </a:pPr>
            <a:fld id="{AB3E4304-26D9-C44B-B705-109167445730}" type="datetimeFigureOut">
              <a:rPr lang="en-US"/>
              <a:pPr>
                <a:defRPr/>
              </a:pPr>
              <a:t>8/4/2025</a:t>
            </a:fld>
            <a:endParaRPr lang="en-US"/>
          </a:p>
        </p:txBody>
      </p:sp>
      <p:sp>
        <p:nvSpPr>
          <p:cNvPr id="8" name="Footer Placeholder 4">
            <a:extLst>
              <a:ext uri="{FF2B5EF4-FFF2-40B4-BE49-F238E27FC236}">
                <a16:creationId xmlns:a16="http://schemas.microsoft.com/office/drawing/2014/main" id="{C452C723-2F94-F571-F66D-91B0DDD82A3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2B25D09-C5F8-9C43-57DD-1A2218D44A12}"/>
              </a:ext>
            </a:extLst>
          </p:cNvPr>
          <p:cNvSpPr>
            <a:spLocks noGrp="1"/>
          </p:cNvSpPr>
          <p:nvPr>
            <p:ph type="sldNum" sz="quarter" idx="12"/>
          </p:nvPr>
        </p:nvSpPr>
        <p:spPr/>
        <p:txBody>
          <a:bodyPr/>
          <a:lstStyle>
            <a:lvl1pPr>
              <a:defRPr/>
            </a:lvl1pPr>
          </a:lstStyle>
          <a:p>
            <a:pPr>
              <a:defRPr/>
            </a:pPr>
            <a:fld id="{31F620FA-0B29-3648-A9BA-D4454B6ADE7A}" type="slidenum">
              <a:rPr lang="en-US"/>
              <a:pPr>
                <a:defRPr/>
              </a:pPr>
              <a:t>‹#›</a:t>
            </a:fld>
            <a:endParaRPr lang="en-US"/>
          </a:p>
        </p:txBody>
      </p:sp>
    </p:spTree>
    <p:extLst>
      <p:ext uri="{BB962C8B-B14F-4D97-AF65-F5344CB8AC3E}">
        <p14:creationId xmlns:p14="http://schemas.microsoft.com/office/powerpoint/2010/main" val="3842579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3F33A1B-913F-7808-F2C9-1AB29652ABD4}"/>
              </a:ext>
            </a:extLst>
          </p:cNvPr>
          <p:cNvSpPr>
            <a:spLocks noGrp="1"/>
          </p:cNvSpPr>
          <p:nvPr>
            <p:ph type="dt" sz="half" idx="10"/>
          </p:nvPr>
        </p:nvSpPr>
        <p:spPr/>
        <p:txBody>
          <a:bodyPr/>
          <a:lstStyle>
            <a:lvl1pPr>
              <a:defRPr/>
            </a:lvl1pPr>
          </a:lstStyle>
          <a:p>
            <a:pPr>
              <a:defRPr/>
            </a:pPr>
            <a:fld id="{3C4F2934-BCDF-314C-9460-D47E2B047DE2}" type="datetimeFigureOut">
              <a:rPr lang="en-US"/>
              <a:pPr>
                <a:defRPr/>
              </a:pPr>
              <a:t>8/4/2025</a:t>
            </a:fld>
            <a:endParaRPr lang="en-US"/>
          </a:p>
        </p:txBody>
      </p:sp>
      <p:sp>
        <p:nvSpPr>
          <p:cNvPr id="4" name="Footer Placeholder 4">
            <a:extLst>
              <a:ext uri="{FF2B5EF4-FFF2-40B4-BE49-F238E27FC236}">
                <a16:creationId xmlns:a16="http://schemas.microsoft.com/office/drawing/2014/main" id="{BFB0A69C-EFA4-4AC3-BAF7-A1946C7E93B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7A5CF61-1A94-3AF1-C0F8-B1EB2566204F}"/>
              </a:ext>
            </a:extLst>
          </p:cNvPr>
          <p:cNvSpPr>
            <a:spLocks noGrp="1"/>
          </p:cNvSpPr>
          <p:nvPr>
            <p:ph type="sldNum" sz="quarter" idx="12"/>
          </p:nvPr>
        </p:nvSpPr>
        <p:spPr/>
        <p:txBody>
          <a:bodyPr/>
          <a:lstStyle>
            <a:lvl1pPr>
              <a:defRPr/>
            </a:lvl1pPr>
          </a:lstStyle>
          <a:p>
            <a:pPr>
              <a:defRPr/>
            </a:pPr>
            <a:fld id="{136230FD-2F91-2443-8D5A-28AD53684561}" type="slidenum">
              <a:rPr lang="en-US"/>
              <a:pPr>
                <a:defRPr/>
              </a:pPr>
              <a:t>‹#›</a:t>
            </a:fld>
            <a:endParaRPr lang="en-US"/>
          </a:p>
        </p:txBody>
      </p:sp>
    </p:spTree>
    <p:extLst>
      <p:ext uri="{BB962C8B-B14F-4D97-AF65-F5344CB8AC3E}">
        <p14:creationId xmlns:p14="http://schemas.microsoft.com/office/powerpoint/2010/main" val="4163814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6E7BD19-8ACA-0D93-D519-DD1C57EA5CBA}"/>
              </a:ext>
            </a:extLst>
          </p:cNvPr>
          <p:cNvSpPr>
            <a:spLocks noGrp="1"/>
          </p:cNvSpPr>
          <p:nvPr>
            <p:ph type="dt" sz="half" idx="10"/>
          </p:nvPr>
        </p:nvSpPr>
        <p:spPr/>
        <p:txBody>
          <a:bodyPr/>
          <a:lstStyle>
            <a:lvl1pPr>
              <a:defRPr/>
            </a:lvl1pPr>
          </a:lstStyle>
          <a:p>
            <a:pPr>
              <a:defRPr/>
            </a:pPr>
            <a:fld id="{9B19C7CB-9256-864D-B4D1-E22E19E2012D}" type="datetimeFigureOut">
              <a:rPr lang="en-US"/>
              <a:pPr>
                <a:defRPr/>
              </a:pPr>
              <a:t>8/4/2025</a:t>
            </a:fld>
            <a:endParaRPr lang="en-US"/>
          </a:p>
        </p:txBody>
      </p:sp>
      <p:sp>
        <p:nvSpPr>
          <p:cNvPr id="3" name="Footer Placeholder 4">
            <a:extLst>
              <a:ext uri="{FF2B5EF4-FFF2-40B4-BE49-F238E27FC236}">
                <a16:creationId xmlns:a16="http://schemas.microsoft.com/office/drawing/2014/main" id="{50EE67AC-A247-3F86-EA52-3878508A81B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C9EDFE0-C59B-98FB-741D-4C3FC42ED430}"/>
              </a:ext>
            </a:extLst>
          </p:cNvPr>
          <p:cNvSpPr>
            <a:spLocks noGrp="1"/>
          </p:cNvSpPr>
          <p:nvPr>
            <p:ph type="sldNum" sz="quarter" idx="12"/>
          </p:nvPr>
        </p:nvSpPr>
        <p:spPr/>
        <p:txBody>
          <a:bodyPr/>
          <a:lstStyle>
            <a:lvl1pPr>
              <a:defRPr/>
            </a:lvl1pPr>
          </a:lstStyle>
          <a:p>
            <a:pPr>
              <a:defRPr/>
            </a:pPr>
            <a:fld id="{DB11598D-3D3D-6745-B2F5-E7DA54E14D3F}" type="slidenum">
              <a:rPr lang="en-US"/>
              <a:pPr>
                <a:defRPr/>
              </a:pPr>
              <a:t>‹#›</a:t>
            </a:fld>
            <a:endParaRPr lang="en-US"/>
          </a:p>
        </p:txBody>
      </p:sp>
    </p:spTree>
    <p:extLst>
      <p:ext uri="{BB962C8B-B14F-4D97-AF65-F5344CB8AC3E}">
        <p14:creationId xmlns:p14="http://schemas.microsoft.com/office/powerpoint/2010/main" val="2154810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40E71DDC-8E86-3CD2-432F-FC817ADF2BB7}"/>
              </a:ext>
            </a:extLst>
          </p:cNvPr>
          <p:cNvSpPr>
            <a:spLocks noGrp="1"/>
          </p:cNvSpPr>
          <p:nvPr>
            <p:ph type="dt" sz="half" idx="10"/>
          </p:nvPr>
        </p:nvSpPr>
        <p:spPr/>
        <p:txBody>
          <a:bodyPr/>
          <a:lstStyle>
            <a:lvl1pPr>
              <a:defRPr/>
            </a:lvl1pPr>
          </a:lstStyle>
          <a:p>
            <a:pPr>
              <a:defRPr/>
            </a:pPr>
            <a:fld id="{2F164DB0-A9E5-EF48-86EB-E6BFBA5936D3}" type="datetimeFigureOut">
              <a:rPr lang="en-US"/>
              <a:pPr>
                <a:defRPr/>
              </a:pPr>
              <a:t>8/4/2025</a:t>
            </a:fld>
            <a:endParaRPr lang="en-US"/>
          </a:p>
        </p:txBody>
      </p:sp>
      <p:sp>
        <p:nvSpPr>
          <p:cNvPr id="6" name="Footer Placeholder 4">
            <a:extLst>
              <a:ext uri="{FF2B5EF4-FFF2-40B4-BE49-F238E27FC236}">
                <a16:creationId xmlns:a16="http://schemas.microsoft.com/office/drawing/2014/main" id="{B5513818-C719-72CF-26F3-97EEE257104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E1C595-AD46-D32E-734A-3BE68B8A875A}"/>
              </a:ext>
            </a:extLst>
          </p:cNvPr>
          <p:cNvSpPr>
            <a:spLocks noGrp="1"/>
          </p:cNvSpPr>
          <p:nvPr>
            <p:ph type="sldNum" sz="quarter" idx="12"/>
          </p:nvPr>
        </p:nvSpPr>
        <p:spPr/>
        <p:txBody>
          <a:bodyPr/>
          <a:lstStyle>
            <a:lvl1pPr>
              <a:defRPr/>
            </a:lvl1pPr>
          </a:lstStyle>
          <a:p>
            <a:pPr>
              <a:defRPr/>
            </a:pPr>
            <a:fld id="{7960DCB4-B733-284E-9B1B-EF7A077193CF}" type="slidenum">
              <a:rPr lang="en-US"/>
              <a:pPr>
                <a:defRPr/>
              </a:pPr>
              <a:t>‹#›</a:t>
            </a:fld>
            <a:endParaRPr lang="en-US"/>
          </a:p>
        </p:txBody>
      </p:sp>
    </p:spTree>
    <p:extLst>
      <p:ext uri="{BB962C8B-B14F-4D97-AF65-F5344CB8AC3E}">
        <p14:creationId xmlns:p14="http://schemas.microsoft.com/office/powerpoint/2010/main" val="1887499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4C60C12-C1D2-DCE5-394B-E31F124280D7}"/>
              </a:ext>
            </a:extLst>
          </p:cNvPr>
          <p:cNvSpPr>
            <a:spLocks noGrp="1"/>
          </p:cNvSpPr>
          <p:nvPr>
            <p:ph type="dt" sz="half" idx="10"/>
          </p:nvPr>
        </p:nvSpPr>
        <p:spPr/>
        <p:txBody>
          <a:bodyPr/>
          <a:lstStyle>
            <a:lvl1pPr>
              <a:defRPr/>
            </a:lvl1pPr>
          </a:lstStyle>
          <a:p>
            <a:pPr>
              <a:defRPr/>
            </a:pPr>
            <a:fld id="{F9D46EA2-B48D-434F-BDDD-2C3D3AA99FF2}" type="datetimeFigureOut">
              <a:rPr lang="en-US"/>
              <a:pPr>
                <a:defRPr/>
              </a:pPr>
              <a:t>8/4/2025</a:t>
            </a:fld>
            <a:endParaRPr lang="en-US"/>
          </a:p>
        </p:txBody>
      </p:sp>
      <p:sp>
        <p:nvSpPr>
          <p:cNvPr id="6" name="Footer Placeholder 4">
            <a:extLst>
              <a:ext uri="{FF2B5EF4-FFF2-40B4-BE49-F238E27FC236}">
                <a16:creationId xmlns:a16="http://schemas.microsoft.com/office/drawing/2014/main" id="{5DAD634A-DA36-37CA-1FFD-6B0FAADCF28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623FCF1-2801-59DD-23E6-0CBCBD8234C2}"/>
              </a:ext>
            </a:extLst>
          </p:cNvPr>
          <p:cNvSpPr>
            <a:spLocks noGrp="1"/>
          </p:cNvSpPr>
          <p:nvPr>
            <p:ph type="sldNum" sz="quarter" idx="12"/>
          </p:nvPr>
        </p:nvSpPr>
        <p:spPr/>
        <p:txBody>
          <a:bodyPr/>
          <a:lstStyle>
            <a:lvl1pPr>
              <a:defRPr/>
            </a:lvl1pPr>
          </a:lstStyle>
          <a:p>
            <a:pPr>
              <a:defRPr/>
            </a:pPr>
            <a:fld id="{9CDF8BEF-7306-EA45-86F3-68E9A86BBEAD}" type="slidenum">
              <a:rPr lang="en-US"/>
              <a:pPr>
                <a:defRPr/>
              </a:pPr>
              <a:t>‹#›</a:t>
            </a:fld>
            <a:endParaRPr lang="en-US"/>
          </a:p>
        </p:txBody>
      </p:sp>
    </p:spTree>
    <p:extLst>
      <p:ext uri="{BB962C8B-B14F-4D97-AF65-F5344CB8AC3E}">
        <p14:creationId xmlns:p14="http://schemas.microsoft.com/office/powerpoint/2010/main" val="36594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77F40B3-103C-77FC-9D1F-10337858866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9BB33DD-6341-4303-2A43-71B3CC8C193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0ED1E1A-776F-C30F-007B-041C758560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40086090-238F-9D45-8DB5-4C59E5F2A6AC}" type="datetimeFigureOut">
              <a:rPr lang="en-US"/>
              <a:pPr>
                <a:defRPr/>
              </a:pPr>
              <a:t>8/4/2025</a:t>
            </a:fld>
            <a:endParaRPr lang="en-US"/>
          </a:p>
        </p:txBody>
      </p:sp>
      <p:sp>
        <p:nvSpPr>
          <p:cNvPr id="5" name="Footer Placeholder 4">
            <a:extLst>
              <a:ext uri="{FF2B5EF4-FFF2-40B4-BE49-F238E27FC236}">
                <a16:creationId xmlns:a16="http://schemas.microsoft.com/office/drawing/2014/main" id="{C06696F7-2E4F-3B48-6AC7-CD5150EAF3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CE3B959-5CA0-F205-B3AD-7BC64C0C5F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EE4D94E1-AB0B-3648-8F43-76D2ED03DB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D1979"/>
        </a:solidFill>
        <a:effectLst/>
      </p:bgPr>
    </p:bg>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A975D594-84D3-8B9A-2BF3-FC658352E6D3}"/>
              </a:ext>
            </a:extLst>
          </p:cNvPr>
          <p:cNvSpPr>
            <a:spLocks noGrp="1" noChangeArrowheads="1"/>
          </p:cNvSpPr>
          <p:nvPr>
            <p:ph type="ctrTitle"/>
          </p:nvPr>
        </p:nvSpPr>
        <p:spPr>
          <a:xfrm>
            <a:off x="758258" y="2301425"/>
            <a:ext cx="10845580" cy="1028700"/>
          </a:xfrm>
        </p:spPr>
        <p:txBody>
          <a:bodyPr anchor="ctr"/>
          <a:lstStyle/>
          <a:p>
            <a:pPr algn="l">
              <a:lnSpc>
                <a:spcPts val="7620"/>
              </a:lnSpc>
            </a:pPr>
            <a:r>
              <a:rPr lang="en-US" altLang="en-US" spc="-150" dirty="0">
                <a:solidFill>
                  <a:schemeClr val="bg1"/>
                </a:solidFill>
                <a:latin typeface="Aktiv Grotesk Black"/>
                <a:cs typeface="Aktiv Grotesk Black"/>
              </a:rPr>
              <a:t>JAGGAER NON-CATALOG TRAINING GUIDE</a:t>
            </a:r>
          </a:p>
        </p:txBody>
      </p:sp>
      <p:sp>
        <p:nvSpPr>
          <p:cNvPr id="6" name="TextBox 5">
            <a:extLst>
              <a:ext uri="{FF2B5EF4-FFF2-40B4-BE49-F238E27FC236}">
                <a16:creationId xmlns:a16="http://schemas.microsoft.com/office/drawing/2014/main" id="{F78BBAF0-59BF-B172-B4E9-3FF6B64D9DB9}"/>
              </a:ext>
            </a:extLst>
          </p:cNvPr>
          <p:cNvSpPr txBox="1"/>
          <p:nvPr/>
        </p:nvSpPr>
        <p:spPr>
          <a:xfrm>
            <a:off x="827169" y="4277097"/>
            <a:ext cx="2505075" cy="277812"/>
          </a:xfrm>
          <a:prstGeom prst="rect">
            <a:avLst/>
          </a:prstGeom>
          <a:noFill/>
        </p:spPr>
        <p:txBody>
          <a:bodyPr lIns="91440" tIns="45720" rIns="91440" bIns="45720" anchor="t">
            <a:spAutoFit/>
          </a:bodyPr>
          <a:lstStyle/>
          <a:p>
            <a:pPr eaLnBrk="1" fontAlgn="auto" hangingPunct="1">
              <a:spcBef>
                <a:spcPts val="0"/>
              </a:spcBef>
              <a:spcAft>
                <a:spcPts val="0"/>
              </a:spcAft>
              <a:defRPr/>
            </a:pPr>
            <a:r>
              <a:rPr lang="en-US" sz="1200" spc="300" dirty="0">
                <a:solidFill>
                  <a:schemeClr val="bg1">
                    <a:lumMod val="75000"/>
                  </a:schemeClr>
                </a:solidFill>
                <a:latin typeface="Aktiv Grotesk Light"/>
                <a:ea typeface="Aktiv Grotesk Light"/>
                <a:cs typeface="Aktiv Grotesk Light"/>
              </a:rPr>
              <a:t>August 2025</a:t>
            </a:r>
          </a:p>
        </p:txBody>
      </p:sp>
      <p:grpSp>
        <p:nvGrpSpPr>
          <p:cNvPr id="5" name="Group 4">
            <a:extLst>
              <a:ext uri="{FF2B5EF4-FFF2-40B4-BE49-F238E27FC236}">
                <a16:creationId xmlns:a16="http://schemas.microsoft.com/office/drawing/2014/main" id="{6C2C8758-52A1-567B-3431-D36BFB6B9310}"/>
              </a:ext>
            </a:extLst>
          </p:cNvPr>
          <p:cNvGrpSpPr>
            <a:grpSpLocks noChangeAspect="1"/>
          </p:cNvGrpSpPr>
          <p:nvPr/>
        </p:nvGrpSpPr>
        <p:grpSpPr>
          <a:xfrm>
            <a:off x="8155486" y="3583972"/>
            <a:ext cx="4044903" cy="3282417"/>
            <a:chOff x="8147097" y="3575583"/>
            <a:chExt cx="4044903" cy="3282417"/>
          </a:xfrm>
        </p:grpSpPr>
        <p:pic>
          <p:nvPicPr>
            <p:cNvPr id="2" name="Picture 1">
              <a:extLst>
                <a:ext uri="{FF2B5EF4-FFF2-40B4-BE49-F238E27FC236}">
                  <a16:creationId xmlns:a16="http://schemas.microsoft.com/office/drawing/2014/main" id="{FB35DE4D-2B30-8B61-74E2-DFED3E4A86D7}"/>
                </a:ext>
              </a:extLst>
            </p:cNvPr>
            <p:cNvPicPr>
              <a:picLocks noChangeAspect="1"/>
            </p:cNvPicPr>
            <p:nvPr/>
          </p:nvPicPr>
          <p:blipFill>
            <a:blip r:embed="rId2"/>
            <a:stretch>
              <a:fillRect/>
            </a:stretch>
          </p:blipFill>
          <p:spPr>
            <a:xfrm>
              <a:off x="8147097" y="6375227"/>
              <a:ext cx="1236847" cy="187401"/>
            </a:xfrm>
            <a:prstGeom prst="rect">
              <a:avLst/>
            </a:prstGeom>
          </p:spPr>
        </p:pic>
        <p:sp>
          <p:nvSpPr>
            <p:cNvPr id="3" name="Rectangle 3">
              <a:extLst>
                <a:ext uri="{FF2B5EF4-FFF2-40B4-BE49-F238E27FC236}">
                  <a16:creationId xmlns:a16="http://schemas.microsoft.com/office/drawing/2014/main" id="{F843B3F4-0848-DFDA-6D26-BF0257E42F5D}"/>
                </a:ext>
              </a:extLst>
            </p:cNvPr>
            <p:cNvSpPr/>
            <p:nvPr/>
          </p:nvSpPr>
          <p:spPr>
            <a:xfrm>
              <a:off x="9235669" y="3575583"/>
              <a:ext cx="2956331" cy="3282417"/>
            </a:xfrm>
            <a:custGeom>
              <a:avLst/>
              <a:gdLst>
                <a:gd name="connsiteX0" fmla="*/ 0 w 3275542"/>
                <a:gd name="connsiteY0" fmla="*/ 0 h 3275542"/>
                <a:gd name="connsiteX1" fmla="*/ 3275542 w 3275542"/>
                <a:gd name="connsiteY1" fmla="*/ 0 h 3275542"/>
                <a:gd name="connsiteX2" fmla="*/ 3275542 w 3275542"/>
                <a:gd name="connsiteY2" fmla="*/ 3275542 h 3275542"/>
                <a:gd name="connsiteX3" fmla="*/ 0 w 3275542"/>
                <a:gd name="connsiteY3" fmla="*/ 3275542 h 3275542"/>
                <a:gd name="connsiteX4" fmla="*/ 0 w 3275542"/>
                <a:gd name="connsiteY4" fmla="*/ 0 h 3275542"/>
                <a:gd name="connsiteX0" fmla="*/ 3128210 w 3275542"/>
                <a:gd name="connsiteY0" fmla="*/ 0 h 3275542"/>
                <a:gd name="connsiteX1" fmla="*/ 3275542 w 3275542"/>
                <a:gd name="connsiteY1" fmla="*/ 0 h 3275542"/>
                <a:gd name="connsiteX2" fmla="*/ 3275542 w 3275542"/>
                <a:gd name="connsiteY2" fmla="*/ 3275542 h 3275542"/>
                <a:gd name="connsiteX3" fmla="*/ 0 w 3275542"/>
                <a:gd name="connsiteY3" fmla="*/ 3275542 h 3275542"/>
                <a:gd name="connsiteX4" fmla="*/ 3128210 w 3275542"/>
                <a:gd name="connsiteY4" fmla="*/ 0 h 3275542"/>
                <a:gd name="connsiteX0" fmla="*/ 2956331 w 3275542"/>
                <a:gd name="connsiteY0" fmla="*/ 0 h 3275542"/>
                <a:gd name="connsiteX1" fmla="*/ 3275542 w 3275542"/>
                <a:gd name="connsiteY1" fmla="*/ 0 h 3275542"/>
                <a:gd name="connsiteX2" fmla="*/ 3275542 w 3275542"/>
                <a:gd name="connsiteY2" fmla="*/ 3275542 h 3275542"/>
                <a:gd name="connsiteX3" fmla="*/ 0 w 3275542"/>
                <a:gd name="connsiteY3" fmla="*/ 3275542 h 3275542"/>
                <a:gd name="connsiteX4" fmla="*/ 2956331 w 3275542"/>
                <a:gd name="connsiteY4" fmla="*/ 0 h 3275542"/>
                <a:gd name="connsiteX0" fmla="*/ 2956331 w 3275542"/>
                <a:gd name="connsiteY0" fmla="*/ 0 h 3275542"/>
                <a:gd name="connsiteX1" fmla="*/ 2952409 w 3275542"/>
                <a:gd name="connsiteY1" fmla="*/ 0 h 3275542"/>
                <a:gd name="connsiteX2" fmla="*/ 3275542 w 3275542"/>
                <a:gd name="connsiteY2" fmla="*/ 3275542 h 3275542"/>
                <a:gd name="connsiteX3" fmla="*/ 0 w 3275542"/>
                <a:gd name="connsiteY3" fmla="*/ 3275542 h 3275542"/>
                <a:gd name="connsiteX4" fmla="*/ 2956331 w 3275542"/>
                <a:gd name="connsiteY4" fmla="*/ 0 h 3275542"/>
                <a:gd name="connsiteX0" fmla="*/ 2956331 w 2956331"/>
                <a:gd name="connsiteY0" fmla="*/ 0 h 3282417"/>
                <a:gd name="connsiteX1" fmla="*/ 2952409 w 2956331"/>
                <a:gd name="connsiteY1" fmla="*/ 0 h 3282417"/>
                <a:gd name="connsiteX2" fmla="*/ 2952408 w 2956331"/>
                <a:gd name="connsiteY2" fmla="*/ 3282417 h 3282417"/>
                <a:gd name="connsiteX3" fmla="*/ 0 w 2956331"/>
                <a:gd name="connsiteY3" fmla="*/ 3275542 h 3282417"/>
                <a:gd name="connsiteX4" fmla="*/ 2956331 w 2956331"/>
                <a:gd name="connsiteY4" fmla="*/ 0 h 3282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6331" h="3282417">
                  <a:moveTo>
                    <a:pt x="2956331" y="0"/>
                  </a:moveTo>
                  <a:lnTo>
                    <a:pt x="2952409" y="0"/>
                  </a:lnTo>
                  <a:cubicBezTo>
                    <a:pt x="2952409" y="1094139"/>
                    <a:pt x="2952408" y="2188278"/>
                    <a:pt x="2952408" y="3282417"/>
                  </a:cubicBezTo>
                  <a:lnTo>
                    <a:pt x="0" y="3275542"/>
                  </a:lnTo>
                  <a:lnTo>
                    <a:pt x="2956331" y="0"/>
                  </a:lnTo>
                  <a:close/>
                </a:path>
              </a:pathLst>
            </a:custGeom>
            <a:solidFill>
              <a:srgbClr val="4D1979"/>
            </a:solidFill>
            <a:ln>
              <a:noFill/>
            </a:ln>
            <a:effectLst>
              <a:innerShdw blurRad="762000" dist="254000" dir="13500000">
                <a:prstClr val="black">
                  <a:alpha val="1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A2A4FF7-2F0B-347D-1027-45F24D6D87D9}"/>
                </a:ext>
              </a:extLst>
            </p:cNvPr>
            <p:cNvPicPr>
              <a:picLocks noChangeAspect="1"/>
            </p:cNvPicPr>
            <p:nvPr/>
          </p:nvPicPr>
          <p:blipFill>
            <a:blip r:embed="rId3"/>
            <a:stretch>
              <a:fillRect/>
            </a:stretch>
          </p:blipFill>
          <p:spPr>
            <a:xfrm>
              <a:off x="10401635" y="5898911"/>
              <a:ext cx="1435602" cy="692082"/>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2D36E-6DE2-4469-9E9D-4C5DFB826A6C}"/>
              </a:ext>
            </a:extLst>
          </p:cNvPr>
          <p:cNvSpPr>
            <a:spLocks noGrp="1"/>
          </p:cNvSpPr>
          <p:nvPr>
            <p:ph type="title"/>
          </p:nvPr>
        </p:nvSpPr>
        <p:spPr/>
        <p:txBody>
          <a:bodyPr/>
          <a:lstStyle/>
          <a:p>
            <a:r>
              <a:rPr lang="en-US" sz="1200" dirty="0">
                <a:latin typeface="Arial" panose="020B0604020202020204" pitchFamily="34" charset="0"/>
                <a:cs typeface="Arial" panose="020B0604020202020204" pitchFamily="34" charset="0"/>
              </a:rPr>
              <a:t>Confirm the Shipping/delivery address and Accounting Codes are correct.  If they need to be revised select the “pencil” by those sections to revise. </a:t>
            </a:r>
          </a:p>
        </p:txBody>
      </p:sp>
      <p:pic>
        <p:nvPicPr>
          <p:cNvPr id="5" name="Content Placeholder 4">
            <a:extLst>
              <a:ext uri="{FF2B5EF4-FFF2-40B4-BE49-F238E27FC236}">
                <a16:creationId xmlns:a16="http://schemas.microsoft.com/office/drawing/2014/main" id="{3D385D09-25D3-49F7-B837-98A08E06B0E5}"/>
              </a:ext>
            </a:extLst>
          </p:cNvPr>
          <p:cNvPicPr>
            <a:picLocks noGrp="1" noChangeAspect="1"/>
          </p:cNvPicPr>
          <p:nvPr>
            <p:ph idx="1"/>
          </p:nvPr>
        </p:nvPicPr>
        <p:blipFill>
          <a:blip r:embed="rId2"/>
          <a:stretch>
            <a:fillRect/>
          </a:stretch>
        </p:blipFill>
        <p:spPr>
          <a:xfrm>
            <a:off x="838200" y="1897991"/>
            <a:ext cx="10515600" cy="2933985"/>
          </a:xfrm>
        </p:spPr>
      </p:pic>
      <p:pic>
        <p:nvPicPr>
          <p:cNvPr id="7" name="Picture 6">
            <a:extLst>
              <a:ext uri="{FF2B5EF4-FFF2-40B4-BE49-F238E27FC236}">
                <a16:creationId xmlns:a16="http://schemas.microsoft.com/office/drawing/2014/main" id="{4842D2BA-DEFD-4817-AFDC-434E5981064C}"/>
              </a:ext>
            </a:extLst>
          </p:cNvPr>
          <p:cNvPicPr>
            <a:picLocks noChangeAspect="1"/>
          </p:cNvPicPr>
          <p:nvPr/>
        </p:nvPicPr>
        <p:blipFill>
          <a:blip r:embed="rId3"/>
          <a:stretch>
            <a:fillRect/>
          </a:stretch>
        </p:blipFill>
        <p:spPr>
          <a:xfrm>
            <a:off x="838200" y="4938592"/>
            <a:ext cx="10515600" cy="1463167"/>
          </a:xfrm>
          <a:prstGeom prst="rect">
            <a:avLst/>
          </a:prstGeom>
        </p:spPr>
      </p:pic>
      <p:sp>
        <p:nvSpPr>
          <p:cNvPr id="8" name="Rectangle 7">
            <a:extLst>
              <a:ext uri="{FF2B5EF4-FFF2-40B4-BE49-F238E27FC236}">
                <a16:creationId xmlns:a16="http://schemas.microsoft.com/office/drawing/2014/main" id="{F6868612-7CD2-40C2-811B-CAE6AF554883}"/>
              </a:ext>
            </a:extLst>
          </p:cNvPr>
          <p:cNvSpPr/>
          <p:nvPr/>
        </p:nvSpPr>
        <p:spPr>
          <a:xfrm>
            <a:off x="4172989" y="1897991"/>
            <a:ext cx="3458095" cy="1734671"/>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952FDA-9937-4EBC-85EE-FB935F57F61B}"/>
              </a:ext>
            </a:extLst>
          </p:cNvPr>
          <p:cNvSpPr/>
          <p:nvPr/>
        </p:nvSpPr>
        <p:spPr>
          <a:xfrm>
            <a:off x="6999316" y="2011680"/>
            <a:ext cx="382386" cy="257695"/>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F66132-1ACA-47D3-AB67-D81448409FAE}"/>
              </a:ext>
            </a:extLst>
          </p:cNvPr>
          <p:cNvSpPr/>
          <p:nvPr/>
        </p:nvSpPr>
        <p:spPr>
          <a:xfrm>
            <a:off x="1005840" y="5478087"/>
            <a:ext cx="8711738" cy="847898"/>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A43159-5A88-419E-B771-D9576E0407FD}"/>
              </a:ext>
            </a:extLst>
          </p:cNvPr>
          <p:cNvSpPr/>
          <p:nvPr/>
        </p:nvSpPr>
        <p:spPr>
          <a:xfrm>
            <a:off x="10449098" y="5104015"/>
            <a:ext cx="307571" cy="282632"/>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28575">
                <a:solidFill>
                  <a:srgbClr val="7030A0"/>
                </a:solidFill>
              </a:ln>
              <a:noFill/>
            </a:endParaRPr>
          </a:p>
        </p:txBody>
      </p:sp>
    </p:spTree>
    <p:extLst>
      <p:ext uri="{BB962C8B-B14F-4D97-AF65-F5344CB8AC3E}">
        <p14:creationId xmlns:p14="http://schemas.microsoft.com/office/powerpoint/2010/main" val="829188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9D083-04FA-44B9-8571-4729817355BE}"/>
              </a:ext>
            </a:extLst>
          </p:cNvPr>
          <p:cNvSpPr>
            <a:spLocks noGrp="1"/>
          </p:cNvSpPr>
          <p:nvPr>
            <p:ph type="title"/>
          </p:nvPr>
        </p:nvSpPr>
        <p:spPr/>
        <p:txBody>
          <a:bodyPr/>
          <a:lstStyle/>
          <a:p>
            <a:r>
              <a:rPr lang="en-US" sz="1200" dirty="0">
                <a:latin typeface="Arial" panose="020B0604020202020204" pitchFamily="34" charset="0"/>
                <a:cs typeface="Arial" panose="020B0604020202020204" pitchFamily="34" charset="0"/>
              </a:rPr>
              <a:t>A quote or other document must be attached to substantiate the purchase.  Select the “Attachments” tab at the top-middle to drag your document into the requisition.  Then select “Place Order” once completed.</a:t>
            </a:r>
          </a:p>
        </p:txBody>
      </p:sp>
      <p:pic>
        <p:nvPicPr>
          <p:cNvPr id="5" name="Content Placeholder 4">
            <a:extLst>
              <a:ext uri="{FF2B5EF4-FFF2-40B4-BE49-F238E27FC236}">
                <a16:creationId xmlns:a16="http://schemas.microsoft.com/office/drawing/2014/main" id="{427B493D-6FA7-4661-AB0F-03133100468F}"/>
              </a:ext>
            </a:extLst>
          </p:cNvPr>
          <p:cNvPicPr>
            <a:picLocks noGrp="1" noChangeAspect="1"/>
          </p:cNvPicPr>
          <p:nvPr>
            <p:ph idx="1"/>
          </p:nvPr>
        </p:nvPicPr>
        <p:blipFill>
          <a:blip r:embed="rId2"/>
          <a:stretch>
            <a:fillRect/>
          </a:stretch>
        </p:blipFill>
        <p:spPr>
          <a:xfrm>
            <a:off x="838200" y="1900518"/>
            <a:ext cx="10515600" cy="2510117"/>
          </a:xfrm>
        </p:spPr>
      </p:pic>
      <p:pic>
        <p:nvPicPr>
          <p:cNvPr id="7" name="Picture 6">
            <a:extLst>
              <a:ext uri="{FF2B5EF4-FFF2-40B4-BE49-F238E27FC236}">
                <a16:creationId xmlns:a16="http://schemas.microsoft.com/office/drawing/2014/main" id="{2462B54B-28FA-4D84-A7FF-DDD36D49B1D0}"/>
              </a:ext>
            </a:extLst>
          </p:cNvPr>
          <p:cNvPicPr>
            <a:picLocks noChangeAspect="1"/>
          </p:cNvPicPr>
          <p:nvPr/>
        </p:nvPicPr>
        <p:blipFill>
          <a:blip r:embed="rId3"/>
          <a:stretch>
            <a:fillRect/>
          </a:stretch>
        </p:blipFill>
        <p:spPr>
          <a:xfrm>
            <a:off x="838200" y="4620465"/>
            <a:ext cx="5257800" cy="2052918"/>
          </a:xfrm>
          <a:prstGeom prst="rect">
            <a:avLst/>
          </a:prstGeom>
        </p:spPr>
      </p:pic>
      <p:pic>
        <p:nvPicPr>
          <p:cNvPr id="9" name="Picture 8">
            <a:extLst>
              <a:ext uri="{FF2B5EF4-FFF2-40B4-BE49-F238E27FC236}">
                <a16:creationId xmlns:a16="http://schemas.microsoft.com/office/drawing/2014/main" id="{666E0DB0-4490-418B-B261-EFE00533CFFA}"/>
              </a:ext>
            </a:extLst>
          </p:cNvPr>
          <p:cNvPicPr>
            <a:picLocks noChangeAspect="1"/>
          </p:cNvPicPr>
          <p:nvPr/>
        </p:nvPicPr>
        <p:blipFill>
          <a:blip r:embed="rId4"/>
          <a:stretch>
            <a:fillRect/>
          </a:stretch>
        </p:blipFill>
        <p:spPr>
          <a:xfrm>
            <a:off x="6096000" y="4620465"/>
            <a:ext cx="5257800" cy="2052918"/>
          </a:xfrm>
          <a:prstGeom prst="rect">
            <a:avLst/>
          </a:prstGeom>
        </p:spPr>
      </p:pic>
      <p:sp>
        <p:nvSpPr>
          <p:cNvPr id="10" name="Rectangle 9">
            <a:extLst>
              <a:ext uri="{FF2B5EF4-FFF2-40B4-BE49-F238E27FC236}">
                <a16:creationId xmlns:a16="http://schemas.microsoft.com/office/drawing/2014/main" id="{C6258741-6675-4710-B608-817BA1955D7E}"/>
              </a:ext>
            </a:extLst>
          </p:cNvPr>
          <p:cNvSpPr/>
          <p:nvPr/>
        </p:nvSpPr>
        <p:spPr>
          <a:xfrm>
            <a:off x="3582785" y="2518756"/>
            <a:ext cx="1138844" cy="332509"/>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663FD3-A36B-4838-BF69-D5E41FD58B6D}"/>
              </a:ext>
            </a:extLst>
          </p:cNvPr>
          <p:cNvSpPr/>
          <p:nvPr/>
        </p:nvSpPr>
        <p:spPr>
          <a:xfrm>
            <a:off x="8819804" y="3017520"/>
            <a:ext cx="2244436" cy="41148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1D73A1-0321-4800-9A97-87CBBB9950CF}"/>
              </a:ext>
            </a:extLst>
          </p:cNvPr>
          <p:cNvSpPr/>
          <p:nvPr/>
        </p:nvSpPr>
        <p:spPr>
          <a:xfrm>
            <a:off x="2709949" y="5345084"/>
            <a:ext cx="3183775" cy="623454"/>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473AB8-794E-41CF-94ED-FCF1313DA1DF}"/>
              </a:ext>
            </a:extLst>
          </p:cNvPr>
          <p:cNvSpPr/>
          <p:nvPr/>
        </p:nvSpPr>
        <p:spPr>
          <a:xfrm>
            <a:off x="10099965" y="5162204"/>
            <a:ext cx="1163780" cy="54864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9724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BEB62-4738-4C19-AA15-1EBCD5E3ABB7}"/>
              </a:ext>
            </a:extLst>
          </p:cNvPr>
          <p:cNvSpPr>
            <a:spLocks noGrp="1"/>
          </p:cNvSpPr>
          <p:nvPr>
            <p:ph type="title"/>
          </p:nvPr>
        </p:nvSpPr>
        <p:spPr/>
        <p:txBody>
          <a:bodyPr/>
          <a:lstStyle/>
          <a:p>
            <a:pPr algn="ctr"/>
            <a:r>
              <a:rPr lang="en-US" b="1" dirty="0">
                <a:latin typeface="Arial Black" panose="020B0A04020102020204" pitchFamily="34" charset="0"/>
              </a:rPr>
              <a:t>FINAL STEP</a:t>
            </a:r>
            <a:endParaRPr lang="en-US" dirty="0">
              <a:latin typeface="Arial Black" panose="020B0A04020102020204" pitchFamily="34" charset="0"/>
            </a:endParaRPr>
          </a:p>
        </p:txBody>
      </p:sp>
      <p:sp>
        <p:nvSpPr>
          <p:cNvPr id="3" name="Content Placeholder 2">
            <a:extLst>
              <a:ext uri="{FF2B5EF4-FFF2-40B4-BE49-F238E27FC236}">
                <a16:creationId xmlns:a16="http://schemas.microsoft.com/office/drawing/2014/main" id="{C4DEFCC4-EF07-42F7-997C-A85F43B2F2EB}"/>
              </a:ext>
            </a:extLst>
          </p:cNvPr>
          <p:cNvSpPr>
            <a:spLocks noGrp="1"/>
          </p:cNvSpPr>
          <p:nvPr>
            <p:ph idx="1"/>
          </p:nvPr>
        </p:nvSpPr>
        <p:spPr/>
        <p:txBody>
          <a:bodyPr/>
          <a:lstStyle/>
          <a:p>
            <a:pPr marL="0" indent="0" algn="ctr">
              <a:buNone/>
            </a:pPr>
            <a:r>
              <a:rPr lang="en-US" b="1" u="sng" dirty="0">
                <a:latin typeface="Arial" panose="020B0604020202020204" pitchFamily="34" charset="0"/>
                <a:cs typeface="Arial" panose="020B0604020202020204" pitchFamily="34" charset="0"/>
              </a:rPr>
              <a:t>Manual Invoice Process</a:t>
            </a:r>
          </a:p>
          <a:p>
            <a:pPr marL="0" indent="0" algn="ctr">
              <a:buNone/>
            </a:pPr>
            <a:endParaRPr lang="en-US" dirty="0"/>
          </a:p>
          <a:p>
            <a:pPr marL="0" marR="0" indent="0">
              <a:spcBef>
                <a:spcPts val="0"/>
              </a:spcBef>
              <a:spcAft>
                <a:spcPts val="0"/>
              </a:spcAft>
              <a:buNone/>
            </a:pPr>
            <a:r>
              <a:rPr lang="en-US" sz="2000" b="1" dirty="0">
                <a:effectLst/>
                <a:latin typeface="Calibri" panose="020F0502020204030204" pitchFamily="34" charset="0"/>
                <a:ea typeface="Calibri" panose="020F0502020204030204" pitchFamily="34" charset="0"/>
                <a:cs typeface="Times New Roman" panose="02020603050405020304" pitchFamily="18" charset="0"/>
              </a:rPr>
              <a:t>NOTE: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BE SURE TO WRITE THE ORIGINAL PURCHASE ORDER NUMBER ON THE INVOICE IF NOT ALREADY IDENTIFIED.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mj-lt"/>
              <a:buAutoNum type="arabicParenR"/>
            </a:pPr>
            <a:r>
              <a:rPr lang="en-US" sz="1800" dirty="0">
                <a:solidFill>
                  <a:srgbClr val="000000"/>
                </a:solidFill>
                <a:effectLst/>
                <a:latin typeface="Aptos"/>
                <a:ea typeface="Times New Roman" panose="02020603050405020304" pitchFamily="18" charset="0"/>
                <a:cs typeface="Times New Roman" panose="02020603050405020304" pitchFamily="18" charset="0"/>
              </a:rPr>
              <a:t>Locate PO in Jaggaer</a:t>
            </a:r>
          </a:p>
          <a:p>
            <a:pPr marL="342900" marR="0" lvl="0" indent="-342900" algn="just">
              <a:spcBef>
                <a:spcPts val="0"/>
              </a:spcBef>
              <a:spcAft>
                <a:spcPts val="0"/>
              </a:spcAft>
              <a:buFont typeface="+mj-lt"/>
              <a:buAutoNum type="arabicParenR"/>
            </a:pPr>
            <a:r>
              <a:rPr lang="en-US" sz="1800" dirty="0">
                <a:solidFill>
                  <a:srgbClr val="000000"/>
                </a:solidFill>
                <a:effectLst/>
                <a:latin typeface="Aptos"/>
                <a:ea typeface="Times New Roman" panose="02020603050405020304" pitchFamily="18" charset="0"/>
                <a:cs typeface="Times New Roman" panose="02020603050405020304" pitchFamily="18" charset="0"/>
              </a:rPr>
              <a:t>Go to the </a:t>
            </a:r>
            <a:r>
              <a:rPr lang="en-US" sz="1800" dirty="0">
                <a:solidFill>
                  <a:srgbClr val="000000"/>
                </a:solidFill>
                <a:latin typeface="Aptos"/>
                <a:ea typeface="Times New Roman" panose="02020603050405020304" pitchFamily="18" charset="0"/>
                <a:cs typeface="Times New Roman" panose="02020603050405020304" pitchFamily="18" charset="0"/>
              </a:rPr>
              <a:t>‘Attachments’ tab located at top-middle of the page and attach a copy of the Invoice</a:t>
            </a:r>
          </a:p>
          <a:p>
            <a:pPr marL="342900" marR="0" lvl="0" indent="-342900" algn="just">
              <a:spcBef>
                <a:spcPts val="0"/>
              </a:spcBef>
              <a:spcAft>
                <a:spcPts val="0"/>
              </a:spcAft>
              <a:buFont typeface="+mj-lt"/>
              <a:buAutoNum type="arabicParenR"/>
            </a:pPr>
            <a:r>
              <a:rPr lang="en-US" sz="1800" dirty="0">
                <a:solidFill>
                  <a:srgbClr val="000000"/>
                </a:solidFill>
                <a:effectLst/>
                <a:latin typeface="Aptos"/>
                <a:ea typeface="Times New Roman" panose="02020603050405020304" pitchFamily="18" charset="0"/>
                <a:cs typeface="Times New Roman" panose="02020603050405020304" pitchFamily="18" charset="0"/>
              </a:rPr>
              <a:t>Go to the 'Invoices' tab at the top. Click the “+” sign. </a:t>
            </a:r>
          </a:p>
          <a:p>
            <a:pPr marL="342900" marR="0" lvl="0" indent="-342900" algn="just">
              <a:spcBef>
                <a:spcPts val="0"/>
              </a:spcBef>
              <a:spcAft>
                <a:spcPts val="0"/>
              </a:spcAft>
              <a:buFont typeface="+mj-lt"/>
              <a:buAutoNum type="arabicParenR"/>
            </a:pPr>
            <a:r>
              <a:rPr lang="en-US" sz="1800" dirty="0">
                <a:solidFill>
                  <a:srgbClr val="000000"/>
                </a:solidFill>
                <a:effectLst/>
                <a:latin typeface="Aptos"/>
                <a:ea typeface="Times New Roman" panose="02020603050405020304" pitchFamily="18" charset="0"/>
                <a:cs typeface="Times New Roman" panose="02020603050405020304" pitchFamily="18" charset="0"/>
              </a:rPr>
              <a:t>Go back to the 'Entry' tab and fill in the Supplier Invoice Number and the Invoice Date.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mj-lt"/>
              <a:buAutoNum type="arabicParenR"/>
            </a:pPr>
            <a:r>
              <a:rPr lang="en-US" sz="1800" dirty="0">
                <a:solidFill>
                  <a:srgbClr val="000000"/>
                </a:solidFill>
                <a:effectLst/>
                <a:latin typeface="Aptos"/>
                <a:ea typeface="Times New Roman" panose="02020603050405020304" pitchFamily="18" charset="0"/>
                <a:cs typeface="Times New Roman" panose="02020603050405020304" pitchFamily="18" charset="0"/>
              </a:rPr>
              <a:t>Scroll down and make sure the line items in Jaggaer match the final line items on the invoice, and edit if necessary.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mj-lt"/>
              <a:buAutoNum type="arabicParenR"/>
            </a:pPr>
            <a:r>
              <a:rPr lang="en-US" sz="1800" dirty="0">
                <a:solidFill>
                  <a:srgbClr val="000000"/>
                </a:solidFill>
                <a:effectLst/>
                <a:latin typeface="Aptos"/>
                <a:ea typeface="Times New Roman" panose="02020603050405020304" pitchFamily="18" charset="0"/>
                <a:cs typeface="Times New Roman" panose="02020603050405020304" pitchFamily="18" charset="0"/>
              </a:rPr>
              <a:t>Select 'Complete' at the top right of the page to submit the invoice. </a:t>
            </a:r>
          </a:p>
          <a:p>
            <a:pPr marL="342900" marR="0" lvl="0" indent="-342900" algn="just">
              <a:spcBef>
                <a:spcPts val="0"/>
              </a:spcBef>
              <a:spcAft>
                <a:spcPts val="0"/>
              </a:spcAft>
              <a:buFont typeface="+mj-lt"/>
              <a:buAutoNum type="arabicParenR"/>
            </a:pPr>
            <a:endParaRPr lang="en-US" sz="1800" dirty="0">
              <a:solidFill>
                <a:srgbClr val="000000"/>
              </a:solidFill>
              <a:effectLst/>
              <a:latin typeface="Aptos"/>
              <a:ea typeface="Times New Roman" panose="02020603050405020304" pitchFamily="18" charset="0"/>
              <a:cs typeface="Times New Roman" panose="02020603050405020304" pitchFamily="18" charset="0"/>
            </a:endParaRPr>
          </a:p>
          <a:p>
            <a:pPr marL="0" marR="0" lvl="0" indent="0" algn="just">
              <a:spcBef>
                <a:spcPts val="0"/>
              </a:spcBef>
              <a:spcAft>
                <a:spcPts val="0"/>
              </a:spcAft>
              <a:buNone/>
            </a:pPr>
            <a:r>
              <a:rPr lang="en-US" sz="2000" b="1" dirty="0">
                <a:solidFill>
                  <a:srgbClr val="000000"/>
                </a:solidFill>
                <a:effectLst/>
                <a:latin typeface="Aptos"/>
                <a:ea typeface="Calibri" panose="020F0502020204030204" pitchFamily="34" charset="0"/>
                <a:cs typeface="Times New Roman" panose="02020603050405020304" pitchFamily="18" charset="0"/>
              </a:rPr>
              <a:t>NOTE:     </a:t>
            </a:r>
            <a:r>
              <a:rPr lang="en-US" sz="1500" b="1" dirty="0">
                <a:solidFill>
                  <a:srgbClr val="000000"/>
                </a:solidFill>
                <a:effectLst/>
                <a:latin typeface="Aptos"/>
                <a:ea typeface="Calibri" panose="020F0502020204030204" pitchFamily="34" charset="0"/>
                <a:cs typeface="Times New Roman" panose="02020603050405020304" pitchFamily="18" charset="0"/>
              </a:rPr>
              <a:t>REFER TO THE SEPARATE MANUAL INVOICE STEP BY STEP GUIDE FOR MORE DETAILED INSTRUCTIONS AND SCREENS. </a:t>
            </a:r>
            <a:endParaRPr lang="en-US" sz="15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877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668594-4C2A-1172-DA07-0D9DF8580C82}"/>
              </a:ext>
            </a:extLst>
          </p:cNvPr>
          <p:cNvSpPr/>
          <p:nvPr/>
        </p:nvSpPr>
        <p:spPr>
          <a:xfrm>
            <a:off x="-10602" y="-7951"/>
            <a:ext cx="12207902" cy="6885830"/>
          </a:xfrm>
          <a:custGeom>
            <a:avLst/>
            <a:gdLst>
              <a:gd name="connsiteX0" fmla="*/ 0 w 7267903"/>
              <a:gd name="connsiteY0" fmla="*/ 0 h 6857999"/>
              <a:gd name="connsiteX1" fmla="*/ 7267903 w 7267903"/>
              <a:gd name="connsiteY1" fmla="*/ 0 h 6857999"/>
              <a:gd name="connsiteX2" fmla="*/ 7267903 w 7267903"/>
              <a:gd name="connsiteY2" fmla="*/ 6857999 h 6857999"/>
              <a:gd name="connsiteX3" fmla="*/ 0 w 7267903"/>
              <a:gd name="connsiteY3" fmla="*/ 6857999 h 6857999"/>
              <a:gd name="connsiteX4" fmla="*/ 0 w 7267903"/>
              <a:gd name="connsiteY4" fmla="*/ 0 h 6857999"/>
              <a:gd name="connsiteX0" fmla="*/ 0 w 7267903"/>
              <a:gd name="connsiteY0" fmla="*/ 0 h 6857999"/>
              <a:gd name="connsiteX1" fmla="*/ 7267903 w 7267903"/>
              <a:gd name="connsiteY1" fmla="*/ 0 h 6857999"/>
              <a:gd name="connsiteX2" fmla="*/ 1057934 w 7267903"/>
              <a:gd name="connsiteY2" fmla="*/ 6857999 h 6857999"/>
              <a:gd name="connsiteX3" fmla="*/ 0 w 7267903"/>
              <a:gd name="connsiteY3" fmla="*/ 6857999 h 6857999"/>
              <a:gd name="connsiteX4" fmla="*/ 0 w 7267903"/>
              <a:gd name="connsiteY4" fmla="*/ 0 h 6857999"/>
              <a:gd name="connsiteX0" fmla="*/ 0 w 9780515"/>
              <a:gd name="connsiteY0" fmla="*/ 0 h 6865950"/>
              <a:gd name="connsiteX1" fmla="*/ 9780515 w 9780515"/>
              <a:gd name="connsiteY1" fmla="*/ 7951 h 6865950"/>
              <a:gd name="connsiteX2" fmla="*/ 3570546 w 9780515"/>
              <a:gd name="connsiteY2" fmla="*/ 6865950 h 6865950"/>
              <a:gd name="connsiteX3" fmla="*/ 2512612 w 9780515"/>
              <a:gd name="connsiteY3" fmla="*/ 6865950 h 6865950"/>
              <a:gd name="connsiteX4" fmla="*/ 0 w 9780515"/>
              <a:gd name="connsiteY4" fmla="*/ 0 h 6865950"/>
              <a:gd name="connsiteX0" fmla="*/ 0 w 9780515"/>
              <a:gd name="connsiteY0" fmla="*/ 0 h 6865950"/>
              <a:gd name="connsiteX1" fmla="*/ 9780515 w 9780515"/>
              <a:gd name="connsiteY1" fmla="*/ 7951 h 6865950"/>
              <a:gd name="connsiteX2" fmla="*/ 3570546 w 9780515"/>
              <a:gd name="connsiteY2" fmla="*/ 6865950 h 6865950"/>
              <a:gd name="connsiteX3" fmla="*/ 7952 w 9780515"/>
              <a:gd name="connsiteY3" fmla="*/ 6865950 h 6865950"/>
              <a:gd name="connsiteX4" fmla="*/ 0 w 9780515"/>
              <a:gd name="connsiteY4" fmla="*/ 0 h 6865950"/>
              <a:gd name="connsiteX0" fmla="*/ 6209968 w 15990483"/>
              <a:gd name="connsiteY0" fmla="*/ 0 h 6865950"/>
              <a:gd name="connsiteX1" fmla="*/ 15990483 w 15990483"/>
              <a:gd name="connsiteY1" fmla="*/ 7951 h 6865950"/>
              <a:gd name="connsiteX2" fmla="*/ 9780514 w 15990483"/>
              <a:gd name="connsiteY2" fmla="*/ 6865950 h 6865950"/>
              <a:gd name="connsiteX3" fmla="*/ 0 w 15990483"/>
              <a:gd name="connsiteY3" fmla="*/ 6865950 h 6865950"/>
              <a:gd name="connsiteX4" fmla="*/ 6209968 w 15990483"/>
              <a:gd name="connsiteY4" fmla="*/ 0 h 6865950"/>
              <a:gd name="connsiteX0" fmla="*/ 6209968 w 15990483"/>
              <a:gd name="connsiteY0" fmla="*/ 0 h 6865964"/>
              <a:gd name="connsiteX1" fmla="*/ 15990483 w 15990483"/>
              <a:gd name="connsiteY1" fmla="*/ 7951 h 6865964"/>
              <a:gd name="connsiteX2" fmla="*/ 9780514 w 15990483"/>
              <a:gd name="connsiteY2" fmla="*/ 6865950 h 6865964"/>
              <a:gd name="connsiteX3" fmla="*/ 0 w 15990483"/>
              <a:gd name="connsiteY3" fmla="*/ 6865950 h 6865964"/>
              <a:gd name="connsiteX4" fmla="*/ 6209968 w 15990483"/>
              <a:gd name="connsiteY4" fmla="*/ 0 h 6865964"/>
              <a:gd name="connsiteX0" fmla="*/ 6209968 w 15990483"/>
              <a:gd name="connsiteY0" fmla="*/ 0 h 6865959"/>
              <a:gd name="connsiteX1" fmla="*/ 15990483 w 15990483"/>
              <a:gd name="connsiteY1" fmla="*/ 7951 h 6865959"/>
              <a:gd name="connsiteX2" fmla="*/ 9780514 w 15990483"/>
              <a:gd name="connsiteY2" fmla="*/ 6865950 h 6865959"/>
              <a:gd name="connsiteX3" fmla="*/ 0 w 15990483"/>
              <a:gd name="connsiteY3" fmla="*/ 6865950 h 6865959"/>
              <a:gd name="connsiteX4" fmla="*/ 6209968 w 15990483"/>
              <a:gd name="connsiteY4" fmla="*/ 0 h 6865959"/>
              <a:gd name="connsiteX0" fmla="*/ 6209968 w 15990483"/>
              <a:gd name="connsiteY0" fmla="*/ 0 h 6865950"/>
              <a:gd name="connsiteX1" fmla="*/ 15990483 w 15990483"/>
              <a:gd name="connsiteY1" fmla="*/ 7951 h 6865950"/>
              <a:gd name="connsiteX2" fmla="*/ 9780514 w 15990483"/>
              <a:gd name="connsiteY2" fmla="*/ 6865950 h 6865950"/>
              <a:gd name="connsiteX3" fmla="*/ 0 w 15990483"/>
              <a:gd name="connsiteY3" fmla="*/ 6865950 h 6865950"/>
              <a:gd name="connsiteX4" fmla="*/ 6209968 w 15990483"/>
              <a:gd name="connsiteY4" fmla="*/ 0 h 6865950"/>
              <a:gd name="connsiteX0" fmla="*/ 6209968 w 15990483"/>
              <a:gd name="connsiteY0" fmla="*/ 0 h 6865950"/>
              <a:gd name="connsiteX1" fmla="*/ 15990483 w 15990483"/>
              <a:gd name="connsiteY1" fmla="*/ 7951 h 6865950"/>
              <a:gd name="connsiteX2" fmla="*/ 9780514 w 15990483"/>
              <a:gd name="connsiteY2" fmla="*/ 6865950 h 6865950"/>
              <a:gd name="connsiteX3" fmla="*/ 0 w 15990483"/>
              <a:gd name="connsiteY3" fmla="*/ 6865950 h 6865950"/>
              <a:gd name="connsiteX4" fmla="*/ 2271833 w 15990483"/>
              <a:gd name="connsiteY4" fmla="*/ 4338491 h 6865950"/>
              <a:gd name="connsiteX5" fmla="*/ 6209968 w 15990483"/>
              <a:gd name="connsiteY5" fmla="*/ 0 h 6865950"/>
              <a:gd name="connsiteX0" fmla="*/ 6209968 w 15990483"/>
              <a:gd name="connsiteY0" fmla="*/ 0 h 6865950"/>
              <a:gd name="connsiteX1" fmla="*/ 15990483 w 15990483"/>
              <a:gd name="connsiteY1" fmla="*/ 7951 h 6865950"/>
              <a:gd name="connsiteX2" fmla="*/ 9780514 w 15990483"/>
              <a:gd name="connsiteY2" fmla="*/ 6865950 h 6865950"/>
              <a:gd name="connsiteX3" fmla="*/ 2255912 w 15990483"/>
              <a:gd name="connsiteY3" fmla="*/ 6861979 h 6865950"/>
              <a:gd name="connsiteX4" fmla="*/ 0 w 15990483"/>
              <a:gd name="connsiteY4" fmla="*/ 6865950 h 6865950"/>
              <a:gd name="connsiteX5" fmla="*/ 2271833 w 15990483"/>
              <a:gd name="connsiteY5" fmla="*/ 4338491 h 6865950"/>
              <a:gd name="connsiteX6" fmla="*/ 6209968 w 15990483"/>
              <a:gd name="connsiteY6" fmla="*/ 0 h 6865950"/>
              <a:gd name="connsiteX0" fmla="*/ 3954056 w 13734571"/>
              <a:gd name="connsiteY0" fmla="*/ 0 h 6865950"/>
              <a:gd name="connsiteX1" fmla="*/ 13734571 w 13734571"/>
              <a:gd name="connsiteY1" fmla="*/ 7951 h 6865950"/>
              <a:gd name="connsiteX2" fmla="*/ 7524602 w 13734571"/>
              <a:gd name="connsiteY2" fmla="*/ 6865950 h 6865950"/>
              <a:gd name="connsiteX3" fmla="*/ 0 w 13734571"/>
              <a:gd name="connsiteY3" fmla="*/ 6861979 h 6865950"/>
              <a:gd name="connsiteX4" fmla="*/ 15921 w 13734571"/>
              <a:gd name="connsiteY4" fmla="*/ 4338491 h 6865950"/>
              <a:gd name="connsiteX5" fmla="*/ 3954056 w 13734571"/>
              <a:gd name="connsiteY5" fmla="*/ 0 h 6865950"/>
              <a:gd name="connsiteX0" fmla="*/ 3954056 w 13734571"/>
              <a:gd name="connsiteY0" fmla="*/ 0 h 6865950"/>
              <a:gd name="connsiteX1" fmla="*/ 13734571 w 13734571"/>
              <a:gd name="connsiteY1" fmla="*/ 7951 h 6865950"/>
              <a:gd name="connsiteX2" fmla="*/ 12219416 w 13734571"/>
              <a:gd name="connsiteY2" fmla="*/ 1663753 h 6865950"/>
              <a:gd name="connsiteX3" fmla="*/ 7524602 w 13734571"/>
              <a:gd name="connsiteY3" fmla="*/ 6865950 h 6865950"/>
              <a:gd name="connsiteX4" fmla="*/ 0 w 13734571"/>
              <a:gd name="connsiteY4" fmla="*/ 6861979 h 6865950"/>
              <a:gd name="connsiteX5" fmla="*/ 15921 w 13734571"/>
              <a:gd name="connsiteY5" fmla="*/ 4338491 h 6865950"/>
              <a:gd name="connsiteX6" fmla="*/ 3954056 w 13734571"/>
              <a:gd name="connsiteY6" fmla="*/ 0 h 6865950"/>
              <a:gd name="connsiteX0" fmla="*/ 3954056 w 13734571"/>
              <a:gd name="connsiteY0" fmla="*/ 0 h 6865950"/>
              <a:gd name="connsiteX1" fmla="*/ 13734571 w 13734571"/>
              <a:gd name="connsiteY1" fmla="*/ 7951 h 6865950"/>
              <a:gd name="connsiteX2" fmla="*/ 12219416 w 13734571"/>
              <a:gd name="connsiteY2" fmla="*/ 1663753 h 6865950"/>
              <a:gd name="connsiteX3" fmla="*/ 7524602 w 13734571"/>
              <a:gd name="connsiteY3" fmla="*/ 6865950 h 6865950"/>
              <a:gd name="connsiteX4" fmla="*/ 0 w 13734571"/>
              <a:gd name="connsiteY4" fmla="*/ 6861979 h 6865950"/>
              <a:gd name="connsiteX5" fmla="*/ 15921 w 13734571"/>
              <a:gd name="connsiteY5" fmla="*/ 4338491 h 6865950"/>
              <a:gd name="connsiteX6" fmla="*/ 3954056 w 13734571"/>
              <a:gd name="connsiteY6" fmla="*/ 0 h 6865950"/>
              <a:gd name="connsiteX0" fmla="*/ 3954056 w 13734571"/>
              <a:gd name="connsiteY0" fmla="*/ 0 h 6865950"/>
              <a:gd name="connsiteX1" fmla="*/ 12155732 w 13734571"/>
              <a:gd name="connsiteY1" fmla="*/ 1 h 6865950"/>
              <a:gd name="connsiteX2" fmla="*/ 13734571 w 13734571"/>
              <a:gd name="connsiteY2" fmla="*/ 7951 h 6865950"/>
              <a:gd name="connsiteX3" fmla="*/ 12219416 w 13734571"/>
              <a:gd name="connsiteY3" fmla="*/ 1663753 h 6865950"/>
              <a:gd name="connsiteX4" fmla="*/ 7524602 w 13734571"/>
              <a:gd name="connsiteY4" fmla="*/ 6865950 h 6865950"/>
              <a:gd name="connsiteX5" fmla="*/ 0 w 13734571"/>
              <a:gd name="connsiteY5" fmla="*/ 6861979 h 6865950"/>
              <a:gd name="connsiteX6" fmla="*/ 15921 w 13734571"/>
              <a:gd name="connsiteY6" fmla="*/ 4338491 h 6865950"/>
              <a:gd name="connsiteX7" fmla="*/ 3954056 w 13734571"/>
              <a:gd name="connsiteY7" fmla="*/ 0 h 6865950"/>
              <a:gd name="connsiteX0" fmla="*/ 3954056 w 12219416"/>
              <a:gd name="connsiteY0" fmla="*/ 0 h 6865950"/>
              <a:gd name="connsiteX1" fmla="*/ 12155732 w 12219416"/>
              <a:gd name="connsiteY1" fmla="*/ 1 h 6865950"/>
              <a:gd name="connsiteX2" fmla="*/ 12219416 w 12219416"/>
              <a:gd name="connsiteY2" fmla="*/ 1663753 h 6865950"/>
              <a:gd name="connsiteX3" fmla="*/ 7524602 w 12219416"/>
              <a:gd name="connsiteY3" fmla="*/ 6865950 h 6865950"/>
              <a:gd name="connsiteX4" fmla="*/ 0 w 12219416"/>
              <a:gd name="connsiteY4" fmla="*/ 6861979 h 6865950"/>
              <a:gd name="connsiteX5" fmla="*/ 15921 w 12219416"/>
              <a:gd name="connsiteY5" fmla="*/ 4338491 h 6865950"/>
              <a:gd name="connsiteX6" fmla="*/ 3954056 w 12219416"/>
              <a:gd name="connsiteY6" fmla="*/ 0 h 6865950"/>
              <a:gd name="connsiteX0" fmla="*/ 3954056 w 12219416"/>
              <a:gd name="connsiteY0" fmla="*/ 321369 h 7187319"/>
              <a:gd name="connsiteX1" fmla="*/ 12219416 w 12219416"/>
              <a:gd name="connsiteY1" fmla="*/ 321370 h 7187319"/>
              <a:gd name="connsiteX2" fmla="*/ 12219416 w 12219416"/>
              <a:gd name="connsiteY2" fmla="*/ 1985122 h 7187319"/>
              <a:gd name="connsiteX3" fmla="*/ 7524602 w 12219416"/>
              <a:gd name="connsiteY3" fmla="*/ 7187319 h 7187319"/>
              <a:gd name="connsiteX4" fmla="*/ 0 w 12219416"/>
              <a:gd name="connsiteY4" fmla="*/ 7183348 h 7187319"/>
              <a:gd name="connsiteX5" fmla="*/ 15921 w 12219416"/>
              <a:gd name="connsiteY5" fmla="*/ 4659860 h 7187319"/>
              <a:gd name="connsiteX6" fmla="*/ 3954056 w 12219416"/>
              <a:gd name="connsiteY6" fmla="*/ 321369 h 7187319"/>
              <a:gd name="connsiteX0" fmla="*/ 3954056 w 12219416"/>
              <a:gd name="connsiteY0" fmla="*/ 0 h 6865950"/>
              <a:gd name="connsiteX1" fmla="*/ 12219416 w 12219416"/>
              <a:gd name="connsiteY1" fmla="*/ 1 h 6865950"/>
              <a:gd name="connsiteX2" fmla="*/ 12219416 w 12219416"/>
              <a:gd name="connsiteY2" fmla="*/ 1663753 h 6865950"/>
              <a:gd name="connsiteX3" fmla="*/ 7524602 w 12219416"/>
              <a:gd name="connsiteY3" fmla="*/ 6865950 h 6865950"/>
              <a:gd name="connsiteX4" fmla="*/ 0 w 12219416"/>
              <a:gd name="connsiteY4" fmla="*/ 6861979 h 6865950"/>
              <a:gd name="connsiteX5" fmla="*/ 15921 w 12219416"/>
              <a:gd name="connsiteY5" fmla="*/ 4338491 h 6865950"/>
              <a:gd name="connsiteX6" fmla="*/ 3954056 w 12219416"/>
              <a:gd name="connsiteY6" fmla="*/ 0 h 6865950"/>
              <a:gd name="connsiteX0" fmla="*/ 3954056 w 12219416"/>
              <a:gd name="connsiteY0" fmla="*/ 0 h 6865950"/>
              <a:gd name="connsiteX1" fmla="*/ 12219416 w 12219416"/>
              <a:gd name="connsiteY1" fmla="*/ 1 h 6865950"/>
              <a:gd name="connsiteX2" fmla="*/ 12219416 w 12219416"/>
              <a:gd name="connsiteY2" fmla="*/ 1663753 h 6865950"/>
              <a:gd name="connsiteX3" fmla="*/ 7524602 w 12219416"/>
              <a:gd name="connsiteY3" fmla="*/ 6865950 h 6865950"/>
              <a:gd name="connsiteX4" fmla="*/ 0 w 12219416"/>
              <a:gd name="connsiteY4" fmla="*/ 6861979 h 6865950"/>
              <a:gd name="connsiteX5" fmla="*/ 15921 w 12219416"/>
              <a:gd name="connsiteY5" fmla="*/ 4338491 h 6865950"/>
              <a:gd name="connsiteX6" fmla="*/ 3954056 w 12219416"/>
              <a:gd name="connsiteY6" fmla="*/ 0 h 6865950"/>
              <a:gd name="connsiteX0" fmla="*/ 3954056 w 12219416"/>
              <a:gd name="connsiteY0" fmla="*/ 0 h 6865950"/>
              <a:gd name="connsiteX1" fmla="*/ 12219416 w 12219416"/>
              <a:gd name="connsiteY1" fmla="*/ 1 h 6865950"/>
              <a:gd name="connsiteX2" fmla="*/ 12219416 w 12219416"/>
              <a:gd name="connsiteY2" fmla="*/ 1663753 h 6865950"/>
              <a:gd name="connsiteX3" fmla="*/ 10964307 w 12219416"/>
              <a:gd name="connsiteY3" fmla="*/ 3040924 h 6865950"/>
              <a:gd name="connsiteX4" fmla="*/ 7524602 w 12219416"/>
              <a:gd name="connsiteY4" fmla="*/ 6865950 h 6865950"/>
              <a:gd name="connsiteX5" fmla="*/ 0 w 12219416"/>
              <a:gd name="connsiteY5" fmla="*/ 6861979 h 6865950"/>
              <a:gd name="connsiteX6" fmla="*/ 15921 w 12219416"/>
              <a:gd name="connsiteY6" fmla="*/ 4338491 h 6865950"/>
              <a:gd name="connsiteX7" fmla="*/ 3954056 w 12219416"/>
              <a:gd name="connsiteY7" fmla="*/ 0 h 6865950"/>
              <a:gd name="connsiteX0" fmla="*/ 3954056 w 12219416"/>
              <a:gd name="connsiteY0" fmla="*/ 7959 h 6873909"/>
              <a:gd name="connsiteX1" fmla="*/ 10980229 w 12219416"/>
              <a:gd name="connsiteY1" fmla="*/ 0 h 6873909"/>
              <a:gd name="connsiteX2" fmla="*/ 12219416 w 12219416"/>
              <a:gd name="connsiteY2" fmla="*/ 7960 h 6873909"/>
              <a:gd name="connsiteX3" fmla="*/ 12219416 w 12219416"/>
              <a:gd name="connsiteY3" fmla="*/ 1671712 h 6873909"/>
              <a:gd name="connsiteX4" fmla="*/ 10964307 w 12219416"/>
              <a:gd name="connsiteY4" fmla="*/ 3048883 h 6873909"/>
              <a:gd name="connsiteX5" fmla="*/ 7524602 w 12219416"/>
              <a:gd name="connsiteY5" fmla="*/ 6873909 h 6873909"/>
              <a:gd name="connsiteX6" fmla="*/ 0 w 12219416"/>
              <a:gd name="connsiteY6" fmla="*/ 6869938 h 6873909"/>
              <a:gd name="connsiteX7" fmla="*/ 15921 w 12219416"/>
              <a:gd name="connsiteY7" fmla="*/ 4346450 h 6873909"/>
              <a:gd name="connsiteX8" fmla="*/ 3954056 w 12219416"/>
              <a:gd name="connsiteY8" fmla="*/ 7959 h 6873909"/>
              <a:gd name="connsiteX0" fmla="*/ 5187937 w 13453297"/>
              <a:gd name="connsiteY0" fmla="*/ 324030 h 7189980"/>
              <a:gd name="connsiteX1" fmla="*/ 12214110 w 13453297"/>
              <a:gd name="connsiteY1" fmla="*/ 316071 h 7189980"/>
              <a:gd name="connsiteX2" fmla="*/ 13453297 w 13453297"/>
              <a:gd name="connsiteY2" fmla="*/ 324031 h 7189980"/>
              <a:gd name="connsiteX3" fmla="*/ 13453297 w 13453297"/>
              <a:gd name="connsiteY3" fmla="*/ 1987783 h 7189980"/>
              <a:gd name="connsiteX4" fmla="*/ 12198188 w 13453297"/>
              <a:gd name="connsiteY4" fmla="*/ 3364954 h 7189980"/>
              <a:gd name="connsiteX5" fmla="*/ 8758483 w 13453297"/>
              <a:gd name="connsiteY5" fmla="*/ 7189980 h 7189980"/>
              <a:gd name="connsiteX6" fmla="*/ 1233881 w 13453297"/>
              <a:gd name="connsiteY6" fmla="*/ 7186009 h 7189980"/>
              <a:gd name="connsiteX7" fmla="*/ 0 w 13453297"/>
              <a:gd name="connsiteY7" fmla="*/ 4670481 h 7189980"/>
              <a:gd name="connsiteX8" fmla="*/ 5187937 w 13453297"/>
              <a:gd name="connsiteY8" fmla="*/ 324030 h 7189980"/>
              <a:gd name="connsiteX0" fmla="*/ 3930173 w 13453297"/>
              <a:gd name="connsiteY0" fmla="*/ 326127 h 7184116"/>
              <a:gd name="connsiteX1" fmla="*/ 12214110 w 13453297"/>
              <a:gd name="connsiteY1" fmla="*/ 310207 h 7184116"/>
              <a:gd name="connsiteX2" fmla="*/ 13453297 w 13453297"/>
              <a:gd name="connsiteY2" fmla="*/ 318167 h 7184116"/>
              <a:gd name="connsiteX3" fmla="*/ 13453297 w 13453297"/>
              <a:gd name="connsiteY3" fmla="*/ 1981919 h 7184116"/>
              <a:gd name="connsiteX4" fmla="*/ 12198188 w 13453297"/>
              <a:gd name="connsiteY4" fmla="*/ 3359090 h 7184116"/>
              <a:gd name="connsiteX5" fmla="*/ 8758483 w 13453297"/>
              <a:gd name="connsiteY5" fmla="*/ 7184116 h 7184116"/>
              <a:gd name="connsiteX6" fmla="*/ 1233881 w 13453297"/>
              <a:gd name="connsiteY6" fmla="*/ 7180145 h 7184116"/>
              <a:gd name="connsiteX7" fmla="*/ 0 w 13453297"/>
              <a:gd name="connsiteY7" fmla="*/ 4664617 h 7184116"/>
              <a:gd name="connsiteX8" fmla="*/ 3930173 w 13453297"/>
              <a:gd name="connsiteY8" fmla="*/ 326127 h 7184116"/>
              <a:gd name="connsiteX0" fmla="*/ 3930173 w 13453297"/>
              <a:gd name="connsiteY0" fmla="*/ 326127 h 7204027"/>
              <a:gd name="connsiteX1" fmla="*/ 12214110 w 13453297"/>
              <a:gd name="connsiteY1" fmla="*/ 310207 h 7204027"/>
              <a:gd name="connsiteX2" fmla="*/ 13453297 w 13453297"/>
              <a:gd name="connsiteY2" fmla="*/ 318167 h 7204027"/>
              <a:gd name="connsiteX3" fmla="*/ 13453297 w 13453297"/>
              <a:gd name="connsiteY3" fmla="*/ 1981919 h 7204027"/>
              <a:gd name="connsiteX4" fmla="*/ 12198188 w 13453297"/>
              <a:gd name="connsiteY4" fmla="*/ 3359090 h 7204027"/>
              <a:gd name="connsiteX5" fmla="*/ 8758483 w 13453297"/>
              <a:gd name="connsiteY5" fmla="*/ 7184116 h 7204027"/>
              <a:gd name="connsiteX6" fmla="*/ 7959 w 13453297"/>
              <a:gd name="connsiteY6" fmla="*/ 7204027 h 7204027"/>
              <a:gd name="connsiteX7" fmla="*/ 0 w 13453297"/>
              <a:gd name="connsiteY7" fmla="*/ 4664617 h 7204027"/>
              <a:gd name="connsiteX8" fmla="*/ 3930173 w 13453297"/>
              <a:gd name="connsiteY8" fmla="*/ 326127 h 7204027"/>
              <a:gd name="connsiteX0" fmla="*/ 3930173 w 13453297"/>
              <a:gd name="connsiteY0" fmla="*/ 326127 h 7204027"/>
              <a:gd name="connsiteX1" fmla="*/ 12214110 w 13453297"/>
              <a:gd name="connsiteY1" fmla="*/ 310207 h 7204027"/>
              <a:gd name="connsiteX2" fmla="*/ 13453297 w 13453297"/>
              <a:gd name="connsiteY2" fmla="*/ 318167 h 7204027"/>
              <a:gd name="connsiteX3" fmla="*/ 13453297 w 13453297"/>
              <a:gd name="connsiteY3" fmla="*/ 1981919 h 7204027"/>
              <a:gd name="connsiteX4" fmla="*/ 12198188 w 13453297"/>
              <a:gd name="connsiteY4" fmla="*/ 3359090 h 7204027"/>
              <a:gd name="connsiteX5" fmla="*/ 8758483 w 13453297"/>
              <a:gd name="connsiteY5" fmla="*/ 7184116 h 7204027"/>
              <a:gd name="connsiteX6" fmla="*/ 7959 w 13453297"/>
              <a:gd name="connsiteY6" fmla="*/ 7204027 h 7204027"/>
              <a:gd name="connsiteX7" fmla="*/ 0 w 13453297"/>
              <a:gd name="connsiteY7" fmla="*/ 4664617 h 7204027"/>
              <a:gd name="connsiteX8" fmla="*/ 3930173 w 13453297"/>
              <a:gd name="connsiteY8" fmla="*/ 326127 h 7204027"/>
              <a:gd name="connsiteX0" fmla="*/ 3930173 w 13453297"/>
              <a:gd name="connsiteY0" fmla="*/ 15920 h 6893820"/>
              <a:gd name="connsiteX1" fmla="*/ 12214110 w 13453297"/>
              <a:gd name="connsiteY1" fmla="*/ 0 h 6893820"/>
              <a:gd name="connsiteX2" fmla="*/ 13453297 w 13453297"/>
              <a:gd name="connsiteY2" fmla="*/ 7960 h 6893820"/>
              <a:gd name="connsiteX3" fmla="*/ 13453297 w 13453297"/>
              <a:gd name="connsiteY3" fmla="*/ 1671712 h 6893820"/>
              <a:gd name="connsiteX4" fmla="*/ 12198188 w 13453297"/>
              <a:gd name="connsiteY4" fmla="*/ 3048883 h 6893820"/>
              <a:gd name="connsiteX5" fmla="*/ 8758483 w 13453297"/>
              <a:gd name="connsiteY5" fmla="*/ 6873909 h 6893820"/>
              <a:gd name="connsiteX6" fmla="*/ 7959 w 13453297"/>
              <a:gd name="connsiteY6" fmla="*/ 6893820 h 6893820"/>
              <a:gd name="connsiteX7" fmla="*/ 0 w 13453297"/>
              <a:gd name="connsiteY7" fmla="*/ 4354410 h 6893820"/>
              <a:gd name="connsiteX8" fmla="*/ 3930173 w 13453297"/>
              <a:gd name="connsiteY8" fmla="*/ 15920 h 6893820"/>
              <a:gd name="connsiteX0" fmla="*/ 3930173 w 13453297"/>
              <a:gd name="connsiteY0" fmla="*/ 15920 h 6893820"/>
              <a:gd name="connsiteX1" fmla="*/ 12214110 w 13453297"/>
              <a:gd name="connsiteY1" fmla="*/ 0 h 6893820"/>
              <a:gd name="connsiteX2" fmla="*/ 13453297 w 13453297"/>
              <a:gd name="connsiteY2" fmla="*/ 1671712 h 6893820"/>
              <a:gd name="connsiteX3" fmla="*/ 12198188 w 13453297"/>
              <a:gd name="connsiteY3" fmla="*/ 3048883 h 6893820"/>
              <a:gd name="connsiteX4" fmla="*/ 8758483 w 13453297"/>
              <a:gd name="connsiteY4" fmla="*/ 6873909 h 6893820"/>
              <a:gd name="connsiteX5" fmla="*/ 7959 w 13453297"/>
              <a:gd name="connsiteY5" fmla="*/ 6893820 h 6893820"/>
              <a:gd name="connsiteX6" fmla="*/ 0 w 13453297"/>
              <a:gd name="connsiteY6" fmla="*/ 4354410 h 6893820"/>
              <a:gd name="connsiteX7" fmla="*/ 3930173 w 13453297"/>
              <a:gd name="connsiteY7" fmla="*/ 15920 h 6893820"/>
              <a:gd name="connsiteX0" fmla="*/ 3930173 w 12214110"/>
              <a:gd name="connsiteY0" fmla="*/ 15920 h 6893820"/>
              <a:gd name="connsiteX1" fmla="*/ 12214110 w 12214110"/>
              <a:gd name="connsiteY1" fmla="*/ 0 h 6893820"/>
              <a:gd name="connsiteX2" fmla="*/ 12198188 w 12214110"/>
              <a:gd name="connsiteY2" fmla="*/ 3048883 h 6893820"/>
              <a:gd name="connsiteX3" fmla="*/ 8758483 w 12214110"/>
              <a:gd name="connsiteY3" fmla="*/ 6873909 h 6893820"/>
              <a:gd name="connsiteX4" fmla="*/ 7959 w 12214110"/>
              <a:gd name="connsiteY4" fmla="*/ 6893820 h 6893820"/>
              <a:gd name="connsiteX5" fmla="*/ 0 w 12214110"/>
              <a:gd name="connsiteY5" fmla="*/ 4354410 h 6893820"/>
              <a:gd name="connsiteX6" fmla="*/ 3930173 w 12214110"/>
              <a:gd name="connsiteY6" fmla="*/ 15920 h 6893820"/>
              <a:gd name="connsiteX0" fmla="*/ 1900238 w 12214110"/>
              <a:gd name="connsiteY0" fmla="*/ 15920 h 6893820"/>
              <a:gd name="connsiteX1" fmla="*/ 12214110 w 12214110"/>
              <a:gd name="connsiteY1" fmla="*/ 0 h 6893820"/>
              <a:gd name="connsiteX2" fmla="*/ 12198188 w 12214110"/>
              <a:gd name="connsiteY2" fmla="*/ 3048883 h 6893820"/>
              <a:gd name="connsiteX3" fmla="*/ 8758483 w 12214110"/>
              <a:gd name="connsiteY3" fmla="*/ 6873909 h 6893820"/>
              <a:gd name="connsiteX4" fmla="*/ 7959 w 12214110"/>
              <a:gd name="connsiteY4" fmla="*/ 6893820 h 6893820"/>
              <a:gd name="connsiteX5" fmla="*/ 0 w 12214110"/>
              <a:gd name="connsiteY5" fmla="*/ 4354410 h 6893820"/>
              <a:gd name="connsiteX6" fmla="*/ 1900238 w 12214110"/>
              <a:gd name="connsiteY6" fmla="*/ 15920 h 6893820"/>
              <a:gd name="connsiteX0" fmla="*/ 1908198 w 12222070"/>
              <a:gd name="connsiteY0" fmla="*/ 168702 h 7046602"/>
              <a:gd name="connsiteX1" fmla="*/ 12222070 w 12222070"/>
              <a:gd name="connsiteY1" fmla="*/ 152782 h 7046602"/>
              <a:gd name="connsiteX2" fmla="*/ 12206148 w 12222070"/>
              <a:gd name="connsiteY2" fmla="*/ 3201665 h 7046602"/>
              <a:gd name="connsiteX3" fmla="*/ 8766443 w 12222070"/>
              <a:gd name="connsiteY3" fmla="*/ 7026691 h 7046602"/>
              <a:gd name="connsiteX4" fmla="*/ 15919 w 12222070"/>
              <a:gd name="connsiteY4" fmla="*/ 7046602 h 7046602"/>
              <a:gd name="connsiteX5" fmla="*/ 0 w 12222070"/>
              <a:gd name="connsiteY5" fmla="*/ 2389691 h 7046602"/>
              <a:gd name="connsiteX6" fmla="*/ 1908198 w 12222070"/>
              <a:gd name="connsiteY6" fmla="*/ 168702 h 7046602"/>
              <a:gd name="connsiteX0" fmla="*/ 1908198 w 12222070"/>
              <a:gd name="connsiteY0" fmla="*/ 168702 h 7046602"/>
              <a:gd name="connsiteX1" fmla="*/ 12222070 w 12222070"/>
              <a:gd name="connsiteY1" fmla="*/ 152782 h 7046602"/>
              <a:gd name="connsiteX2" fmla="*/ 12206148 w 12222070"/>
              <a:gd name="connsiteY2" fmla="*/ 3201665 h 7046602"/>
              <a:gd name="connsiteX3" fmla="*/ 8766443 w 12222070"/>
              <a:gd name="connsiteY3" fmla="*/ 7026691 h 7046602"/>
              <a:gd name="connsiteX4" fmla="*/ 15919 w 12222070"/>
              <a:gd name="connsiteY4" fmla="*/ 7046602 h 7046602"/>
              <a:gd name="connsiteX5" fmla="*/ 0 w 12222070"/>
              <a:gd name="connsiteY5" fmla="*/ 2389691 h 7046602"/>
              <a:gd name="connsiteX6" fmla="*/ 1908198 w 12222070"/>
              <a:gd name="connsiteY6" fmla="*/ 168702 h 7046602"/>
              <a:gd name="connsiteX0" fmla="*/ 1908198 w 12222070"/>
              <a:gd name="connsiteY0" fmla="*/ 15920 h 6893820"/>
              <a:gd name="connsiteX1" fmla="*/ 12222070 w 12222070"/>
              <a:gd name="connsiteY1" fmla="*/ 0 h 6893820"/>
              <a:gd name="connsiteX2" fmla="*/ 12206148 w 12222070"/>
              <a:gd name="connsiteY2" fmla="*/ 3048883 h 6893820"/>
              <a:gd name="connsiteX3" fmla="*/ 8766443 w 12222070"/>
              <a:gd name="connsiteY3" fmla="*/ 6873909 h 6893820"/>
              <a:gd name="connsiteX4" fmla="*/ 15919 w 12222070"/>
              <a:gd name="connsiteY4" fmla="*/ 6893820 h 6893820"/>
              <a:gd name="connsiteX5" fmla="*/ 0 w 12222070"/>
              <a:gd name="connsiteY5" fmla="*/ 2236909 h 6893820"/>
              <a:gd name="connsiteX6" fmla="*/ 1908198 w 12222070"/>
              <a:gd name="connsiteY6" fmla="*/ 15920 h 6893820"/>
              <a:gd name="connsiteX0" fmla="*/ 1963923 w 12222070"/>
              <a:gd name="connsiteY0" fmla="*/ 7960 h 6893820"/>
              <a:gd name="connsiteX1" fmla="*/ 12222070 w 12222070"/>
              <a:gd name="connsiteY1" fmla="*/ 0 h 6893820"/>
              <a:gd name="connsiteX2" fmla="*/ 12206148 w 12222070"/>
              <a:gd name="connsiteY2" fmla="*/ 3048883 h 6893820"/>
              <a:gd name="connsiteX3" fmla="*/ 8766443 w 12222070"/>
              <a:gd name="connsiteY3" fmla="*/ 6873909 h 6893820"/>
              <a:gd name="connsiteX4" fmla="*/ 15919 w 12222070"/>
              <a:gd name="connsiteY4" fmla="*/ 6893820 h 6893820"/>
              <a:gd name="connsiteX5" fmla="*/ 0 w 12222070"/>
              <a:gd name="connsiteY5" fmla="*/ 2236909 h 6893820"/>
              <a:gd name="connsiteX6" fmla="*/ 1963923 w 12222070"/>
              <a:gd name="connsiteY6" fmla="*/ 7960 h 689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22070" h="6893820">
                <a:moveTo>
                  <a:pt x="1963923" y="7960"/>
                </a:moveTo>
                <a:lnTo>
                  <a:pt x="12222070" y="0"/>
                </a:lnTo>
                <a:cubicBezTo>
                  <a:pt x="12216763" y="1016294"/>
                  <a:pt x="12211455" y="2032589"/>
                  <a:pt x="12206148" y="3048883"/>
                </a:cubicBezTo>
                <a:lnTo>
                  <a:pt x="8766443" y="6873909"/>
                </a:lnTo>
                <a:lnTo>
                  <a:pt x="15919" y="6893820"/>
                </a:lnTo>
                <a:cubicBezTo>
                  <a:pt x="10613" y="5341516"/>
                  <a:pt x="5306" y="3789213"/>
                  <a:pt x="0" y="2236909"/>
                </a:cubicBezTo>
                <a:lnTo>
                  <a:pt x="1963923" y="7960"/>
                </a:lnTo>
                <a:close/>
              </a:path>
            </a:pathLst>
          </a:custGeom>
          <a:solidFill>
            <a:schemeClr val="bg1"/>
          </a:solidFill>
          <a:ln>
            <a:noFill/>
          </a:ln>
          <a:effectLst>
            <a:outerShdw blurRad="923565"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6">
            <a:extLst>
              <a:ext uri="{FF2B5EF4-FFF2-40B4-BE49-F238E27FC236}">
                <a16:creationId xmlns:a16="http://schemas.microsoft.com/office/drawing/2014/main" id="{3FA2167C-2096-CE30-168A-F70288C07145}"/>
              </a:ext>
            </a:extLst>
          </p:cNvPr>
          <p:cNvSpPr/>
          <p:nvPr/>
        </p:nvSpPr>
        <p:spPr>
          <a:xfrm>
            <a:off x="-13251" y="9"/>
            <a:ext cx="12205251" cy="6857991"/>
          </a:xfrm>
          <a:custGeom>
            <a:avLst/>
            <a:gdLst>
              <a:gd name="connsiteX0" fmla="*/ 0 w 7267903"/>
              <a:gd name="connsiteY0" fmla="*/ 0 h 6857999"/>
              <a:gd name="connsiteX1" fmla="*/ 7267903 w 7267903"/>
              <a:gd name="connsiteY1" fmla="*/ 0 h 6857999"/>
              <a:gd name="connsiteX2" fmla="*/ 7267903 w 7267903"/>
              <a:gd name="connsiteY2" fmla="*/ 6857999 h 6857999"/>
              <a:gd name="connsiteX3" fmla="*/ 0 w 7267903"/>
              <a:gd name="connsiteY3" fmla="*/ 6857999 h 6857999"/>
              <a:gd name="connsiteX4" fmla="*/ 0 w 7267903"/>
              <a:gd name="connsiteY4" fmla="*/ 0 h 6857999"/>
              <a:gd name="connsiteX0" fmla="*/ 0 w 7267903"/>
              <a:gd name="connsiteY0" fmla="*/ 0 h 6857999"/>
              <a:gd name="connsiteX1" fmla="*/ 7267903 w 7267903"/>
              <a:gd name="connsiteY1" fmla="*/ 0 h 6857999"/>
              <a:gd name="connsiteX2" fmla="*/ 1057934 w 7267903"/>
              <a:gd name="connsiteY2" fmla="*/ 6857999 h 6857999"/>
              <a:gd name="connsiteX3" fmla="*/ 0 w 7267903"/>
              <a:gd name="connsiteY3" fmla="*/ 6857999 h 6857999"/>
              <a:gd name="connsiteX4" fmla="*/ 0 w 7267903"/>
              <a:gd name="connsiteY4" fmla="*/ 0 h 6857999"/>
              <a:gd name="connsiteX0" fmla="*/ 0 w 9780515"/>
              <a:gd name="connsiteY0" fmla="*/ 0 h 6865950"/>
              <a:gd name="connsiteX1" fmla="*/ 9780515 w 9780515"/>
              <a:gd name="connsiteY1" fmla="*/ 7951 h 6865950"/>
              <a:gd name="connsiteX2" fmla="*/ 3570546 w 9780515"/>
              <a:gd name="connsiteY2" fmla="*/ 6865950 h 6865950"/>
              <a:gd name="connsiteX3" fmla="*/ 2512612 w 9780515"/>
              <a:gd name="connsiteY3" fmla="*/ 6865950 h 6865950"/>
              <a:gd name="connsiteX4" fmla="*/ 0 w 9780515"/>
              <a:gd name="connsiteY4" fmla="*/ 0 h 6865950"/>
              <a:gd name="connsiteX0" fmla="*/ 0 w 9780515"/>
              <a:gd name="connsiteY0" fmla="*/ 0 h 6865950"/>
              <a:gd name="connsiteX1" fmla="*/ 9780515 w 9780515"/>
              <a:gd name="connsiteY1" fmla="*/ 7951 h 6865950"/>
              <a:gd name="connsiteX2" fmla="*/ 3570546 w 9780515"/>
              <a:gd name="connsiteY2" fmla="*/ 6865950 h 6865950"/>
              <a:gd name="connsiteX3" fmla="*/ 7952 w 9780515"/>
              <a:gd name="connsiteY3" fmla="*/ 6865950 h 6865950"/>
              <a:gd name="connsiteX4" fmla="*/ 0 w 9780515"/>
              <a:gd name="connsiteY4" fmla="*/ 0 h 6865950"/>
              <a:gd name="connsiteX0" fmla="*/ 6209968 w 15990483"/>
              <a:gd name="connsiteY0" fmla="*/ 0 h 6865950"/>
              <a:gd name="connsiteX1" fmla="*/ 15990483 w 15990483"/>
              <a:gd name="connsiteY1" fmla="*/ 7951 h 6865950"/>
              <a:gd name="connsiteX2" fmla="*/ 9780514 w 15990483"/>
              <a:gd name="connsiteY2" fmla="*/ 6865950 h 6865950"/>
              <a:gd name="connsiteX3" fmla="*/ 0 w 15990483"/>
              <a:gd name="connsiteY3" fmla="*/ 6865950 h 6865950"/>
              <a:gd name="connsiteX4" fmla="*/ 6209968 w 15990483"/>
              <a:gd name="connsiteY4" fmla="*/ 0 h 6865950"/>
              <a:gd name="connsiteX0" fmla="*/ 6209968 w 15990483"/>
              <a:gd name="connsiteY0" fmla="*/ 0 h 6865964"/>
              <a:gd name="connsiteX1" fmla="*/ 15990483 w 15990483"/>
              <a:gd name="connsiteY1" fmla="*/ 7951 h 6865964"/>
              <a:gd name="connsiteX2" fmla="*/ 9780514 w 15990483"/>
              <a:gd name="connsiteY2" fmla="*/ 6865950 h 6865964"/>
              <a:gd name="connsiteX3" fmla="*/ 0 w 15990483"/>
              <a:gd name="connsiteY3" fmla="*/ 6865950 h 6865964"/>
              <a:gd name="connsiteX4" fmla="*/ 6209968 w 15990483"/>
              <a:gd name="connsiteY4" fmla="*/ 0 h 6865964"/>
              <a:gd name="connsiteX0" fmla="*/ 6209968 w 15990483"/>
              <a:gd name="connsiteY0" fmla="*/ 0 h 6865959"/>
              <a:gd name="connsiteX1" fmla="*/ 15990483 w 15990483"/>
              <a:gd name="connsiteY1" fmla="*/ 7951 h 6865959"/>
              <a:gd name="connsiteX2" fmla="*/ 9780514 w 15990483"/>
              <a:gd name="connsiteY2" fmla="*/ 6865950 h 6865959"/>
              <a:gd name="connsiteX3" fmla="*/ 0 w 15990483"/>
              <a:gd name="connsiteY3" fmla="*/ 6865950 h 6865959"/>
              <a:gd name="connsiteX4" fmla="*/ 6209968 w 15990483"/>
              <a:gd name="connsiteY4" fmla="*/ 0 h 6865959"/>
              <a:gd name="connsiteX0" fmla="*/ 6209968 w 15990483"/>
              <a:gd name="connsiteY0" fmla="*/ 0 h 6865950"/>
              <a:gd name="connsiteX1" fmla="*/ 15990483 w 15990483"/>
              <a:gd name="connsiteY1" fmla="*/ 7951 h 6865950"/>
              <a:gd name="connsiteX2" fmla="*/ 9780514 w 15990483"/>
              <a:gd name="connsiteY2" fmla="*/ 6865950 h 6865950"/>
              <a:gd name="connsiteX3" fmla="*/ 0 w 15990483"/>
              <a:gd name="connsiteY3" fmla="*/ 6865950 h 6865950"/>
              <a:gd name="connsiteX4" fmla="*/ 6209968 w 15990483"/>
              <a:gd name="connsiteY4" fmla="*/ 0 h 6865950"/>
              <a:gd name="connsiteX0" fmla="*/ 6209968 w 15990483"/>
              <a:gd name="connsiteY0" fmla="*/ 0 h 6865950"/>
              <a:gd name="connsiteX1" fmla="*/ 15990483 w 15990483"/>
              <a:gd name="connsiteY1" fmla="*/ 7951 h 6865950"/>
              <a:gd name="connsiteX2" fmla="*/ 9780514 w 15990483"/>
              <a:gd name="connsiteY2" fmla="*/ 6865950 h 6865950"/>
              <a:gd name="connsiteX3" fmla="*/ 0 w 15990483"/>
              <a:gd name="connsiteY3" fmla="*/ 6865950 h 6865950"/>
              <a:gd name="connsiteX4" fmla="*/ 2271833 w 15990483"/>
              <a:gd name="connsiteY4" fmla="*/ 4338491 h 6865950"/>
              <a:gd name="connsiteX5" fmla="*/ 6209968 w 15990483"/>
              <a:gd name="connsiteY5" fmla="*/ 0 h 6865950"/>
              <a:gd name="connsiteX0" fmla="*/ 6209968 w 15990483"/>
              <a:gd name="connsiteY0" fmla="*/ 0 h 6865950"/>
              <a:gd name="connsiteX1" fmla="*/ 15990483 w 15990483"/>
              <a:gd name="connsiteY1" fmla="*/ 7951 h 6865950"/>
              <a:gd name="connsiteX2" fmla="*/ 9780514 w 15990483"/>
              <a:gd name="connsiteY2" fmla="*/ 6865950 h 6865950"/>
              <a:gd name="connsiteX3" fmla="*/ 2255912 w 15990483"/>
              <a:gd name="connsiteY3" fmla="*/ 6861979 h 6865950"/>
              <a:gd name="connsiteX4" fmla="*/ 0 w 15990483"/>
              <a:gd name="connsiteY4" fmla="*/ 6865950 h 6865950"/>
              <a:gd name="connsiteX5" fmla="*/ 2271833 w 15990483"/>
              <a:gd name="connsiteY5" fmla="*/ 4338491 h 6865950"/>
              <a:gd name="connsiteX6" fmla="*/ 6209968 w 15990483"/>
              <a:gd name="connsiteY6" fmla="*/ 0 h 6865950"/>
              <a:gd name="connsiteX0" fmla="*/ 3954056 w 13734571"/>
              <a:gd name="connsiteY0" fmla="*/ 0 h 6865950"/>
              <a:gd name="connsiteX1" fmla="*/ 13734571 w 13734571"/>
              <a:gd name="connsiteY1" fmla="*/ 7951 h 6865950"/>
              <a:gd name="connsiteX2" fmla="*/ 7524602 w 13734571"/>
              <a:gd name="connsiteY2" fmla="*/ 6865950 h 6865950"/>
              <a:gd name="connsiteX3" fmla="*/ 0 w 13734571"/>
              <a:gd name="connsiteY3" fmla="*/ 6861979 h 6865950"/>
              <a:gd name="connsiteX4" fmla="*/ 15921 w 13734571"/>
              <a:gd name="connsiteY4" fmla="*/ 4338491 h 6865950"/>
              <a:gd name="connsiteX5" fmla="*/ 3954056 w 13734571"/>
              <a:gd name="connsiteY5" fmla="*/ 0 h 6865950"/>
              <a:gd name="connsiteX0" fmla="*/ 3954056 w 13734571"/>
              <a:gd name="connsiteY0" fmla="*/ 0 h 6865950"/>
              <a:gd name="connsiteX1" fmla="*/ 13734571 w 13734571"/>
              <a:gd name="connsiteY1" fmla="*/ 7951 h 6865950"/>
              <a:gd name="connsiteX2" fmla="*/ 12219416 w 13734571"/>
              <a:gd name="connsiteY2" fmla="*/ 1663753 h 6865950"/>
              <a:gd name="connsiteX3" fmla="*/ 7524602 w 13734571"/>
              <a:gd name="connsiteY3" fmla="*/ 6865950 h 6865950"/>
              <a:gd name="connsiteX4" fmla="*/ 0 w 13734571"/>
              <a:gd name="connsiteY4" fmla="*/ 6861979 h 6865950"/>
              <a:gd name="connsiteX5" fmla="*/ 15921 w 13734571"/>
              <a:gd name="connsiteY5" fmla="*/ 4338491 h 6865950"/>
              <a:gd name="connsiteX6" fmla="*/ 3954056 w 13734571"/>
              <a:gd name="connsiteY6" fmla="*/ 0 h 6865950"/>
              <a:gd name="connsiteX0" fmla="*/ 3954056 w 13734571"/>
              <a:gd name="connsiteY0" fmla="*/ 0 h 6865950"/>
              <a:gd name="connsiteX1" fmla="*/ 13734571 w 13734571"/>
              <a:gd name="connsiteY1" fmla="*/ 7951 h 6865950"/>
              <a:gd name="connsiteX2" fmla="*/ 12219416 w 13734571"/>
              <a:gd name="connsiteY2" fmla="*/ 1663753 h 6865950"/>
              <a:gd name="connsiteX3" fmla="*/ 7524602 w 13734571"/>
              <a:gd name="connsiteY3" fmla="*/ 6865950 h 6865950"/>
              <a:gd name="connsiteX4" fmla="*/ 0 w 13734571"/>
              <a:gd name="connsiteY4" fmla="*/ 6861979 h 6865950"/>
              <a:gd name="connsiteX5" fmla="*/ 15921 w 13734571"/>
              <a:gd name="connsiteY5" fmla="*/ 4338491 h 6865950"/>
              <a:gd name="connsiteX6" fmla="*/ 3954056 w 13734571"/>
              <a:gd name="connsiteY6" fmla="*/ 0 h 6865950"/>
              <a:gd name="connsiteX0" fmla="*/ 3954056 w 13734571"/>
              <a:gd name="connsiteY0" fmla="*/ 0 h 6865950"/>
              <a:gd name="connsiteX1" fmla="*/ 12155732 w 13734571"/>
              <a:gd name="connsiteY1" fmla="*/ 1 h 6865950"/>
              <a:gd name="connsiteX2" fmla="*/ 13734571 w 13734571"/>
              <a:gd name="connsiteY2" fmla="*/ 7951 h 6865950"/>
              <a:gd name="connsiteX3" fmla="*/ 12219416 w 13734571"/>
              <a:gd name="connsiteY3" fmla="*/ 1663753 h 6865950"/>
              <a:gd name="connsiteX4" fmla="*/ 7524602 w 13734571"/>
              <a:gd name="connsiteY4" fmla="*/ 6865950 h 6865950"/>
              <a:gd name="connsiteX5" fmla="*/ 0 w 13734571"/>
              <a:gd name="connsiteY5" fmla="*/ 6861979 h 6865950"/>
              <a:gd name="connsiteX6" fmla="*/ 15921 w 13734571"/>
              <a:gd name="connsiteY6" fmla="*/ 4338491 h 6865950"/>
              <a:gd name="connsiteX7" fmla="*/ 3954056 w 13734571"/>
              <a:gd name="connsiteY7" fmla="*/ 0 h 6865950"/>
              <a:gd name="connsiteX0" fmla="*/ 3954056 w 12219416"/>
              <a:gd name="connsiteY0" fmla="*/ 0 h 6865950"/>
              <a:gd name="connsiteX1" fmla="*/ 12155732 w 12219416"/>
              <a:gd name="connsiteY1" fmla="*/ 1 h 6865950"/>
              <a:gd name="connsiteX2" fmla="*/ 12219416 w 12219416"/>
              <a:gd name="connsiteY2" fmla="*/ 1663753 h 6865950"/>
              <a:gd name="connsiteX3" fmla="*/ 7524602 w 12219416"/>
              <a:gd name="connsiteY3" fmla="*/ 6865950 h 6865950"/>
              <a:gd name="connsiteX4" fmla="*/ 0 w 12219416"/>
              <a:gd name="connsiteY4" fmla="*/ 6861979 h 6865950"/>
              <a:gd name="connsiteX5" fmla="*/ 15921 w 12219416"/>
              <a:gd name="connsiteY5" fmla="*/ 4338491 h 6865950"/>
              <a:gd name="connsiteX6" fmla="*/ 3954056 w 12219416"/>
              <a:gd name="connsiteY6" fmla="*/ 0 h 6865950"/>
              <a:gd name="connsiteX0" fmla="*/ 3954056 w 12219416"/>
              <a:gd name="connsiteY0" fmla="*/ 321369 h 7187319"/>
              <a:gd name="connsiteX1" fmla="*/ 12219416 w 12219416"/>
              <a:gd name="connsiteY1" fmla="*/ 321370 h 7187319"/>
              <a:gd name="connsiteX2" fmla="*/ 12219416 w 12219416"/>
              <a:gd name="connsiteY2" fmla="*/ 1985122 h 7187319"/>
              <a:gd name="connsiteX3" fmla="*/ 7524602 w 12219416"/>
              <a:gd name="connsiteY3" fmla="*/ 7187319 h 7187319"/>
              <a:gd name="connsiteX4" fmla="*/ 0 w 12219416"/>
              <a:gd name="connsiteY4" fmla="*/ 7183348 h 7187319"/>
              <a:gd name="connsiteX5" fmla="*/ 15921 w 12219416"/>
              <a:gd name="connsiteY5" fmla="*/ 4659860 h 7187319"/>
              <a:gd name="connsiteX6" fmla="*/ 3954056 w 12219416"/>
              <a:gd name="connsiteY6" fmla="*/ 321369 h 7187319"/>
              <a:gd name="connsiteX0" fmla="*/ 3954056 w 12219416"/>
              <a:gd name="connsiteY0" fmla="*/ 0 h 6865950"/>
              <a:gd name="connsiteX1" fmla="*/ 12219416 w 12219416"/>
              <a:gd name="connsiteY1" fmla="*/ 1 h 6865950"/>
              <a:gd name="connsiteX2" fmla="*/ 12219416 w 12219416"/>
              <a:gd name="connsiteY2" fmla="*/ 1663753 h 6865950"/>
              <a:gd name="connsiteX3" fmla="*/ 7524602 w 12219416"/>
              <a:gd name="connsiteY3" fmla="*/ 6865950 h 6865950"/>
              <a:gd name="connsiteX4" fmla="*/ 0 w 12219416"/>
              <a:gd name="connsiteY4" fmla="*/ 6861979 h 6865950"/>
              <a:gd name="connsiteX5" fmla="*/ 15921 w 12219416"/>
              <a:gd name="connsiteY5" fmla="*/ 4338491 h 6865950"/>
              <a:gd name="connsiteX6" fmla="*/ 3954056 w 12219416"/>
              <a:gd name="connsiteY6" fmla="*/ 0 h 6865950"/>
              <a:gd name="connsiteX0" fmla="*/ 3954056 w 12219416"/>
              <a:gd name="connsiteY0" fmla="*/ 0 h 6865950"/>
              <a:gd name="connsiteX1" fmla="*/ 12219416 w 12219416"/>
              <a:gd name="connsiteY1" fmla="*/ 1 h 6865950"/>
              <a:gd name="connsiteX2" fmla="*/ 12219416 w 12219416"/>
              <a:gd name="connsiteY2" fmla="*/ 1663753 h 6865950"/>
              <a:gd name="connsiteX3" fmla="*/ 7524602 w 12219416"/>
              <a:gd name="connsiteY3" fmla="*/ 6865950 h 6865950"/>
              <a:gd name="connsiteX4" fmla="*/ 0 w 12219416"/>
              <a:gd name="connsiteY4" fmla="*/ 6861979 h 6865950"/>
              <a:gd name="connsiteX5" fmla="*/ 15921 w 12219416"/>
              <a:gd name="connsiteY5" fmla="*/ 4338491 h 6865950"/>
              <a:gd name="connsiteX6" fmla="*/ 3954056 w 12219416"/>
              <a:gd name="connsiteY6" fmla="*/ 0 h 686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9416" h="6865950">
                <a:moveTo>
                  <a:pt x="3954056" y="0"/>
                </a:moveTo>
                <a:lnTo>
                  <a:pt x="12219416" y="1"/>
                </a:lnTo>
                <a:lnTo>
                  <a:pt x="12219416" y="1663753"/>
                </a:lnTo>
                <a:lnTo>
                  <a:pt x="7524602" y="6865950"/>
                </a:lnTo>
                <a:lnTo>
                  <a:pt x="0" y="6861979"/>
                </a:lnTo>
                <a:lnTo>
                  <a:pt x="15921" y="4338491"/>
                </a:lnTo>
                <a:lnTo>
                  <a:pt x="3954056" y="0"/>
                </a:lnTo>
                <a:close/>
              </a:path>
            </a:pathLst>
          </a:custGeom>
          <a:blipFill>
            <a:blip r:embed="rId2"/>
            <a:stretch>
              <a:fillRect/>
            </a:stretch>
          </a:blipFill>
          <a:ln>
            <a:noFill/>
          </a:ln>
          <a:effectLst>
            <a:outerShdw blurRad="923565" dir="27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6D67ABF-E217-AEBA-DD5F-B2D25F0CBFA3}"/>
              </a:ext>
            </a:extLst>
          </p:cNvPr>
          <p:cNvPicPr>
            <a:picLocks/>
          </p:cNvPicPr>
          <p:nvPr/>
        </p:nvPicPr>
        <p:blipFill>
          <a:blip r:embed="rId3"/>
          <a:stretch>
            <a:fillRect/>
          </a:stretch>
        </p:blipFill>
        <p:spPr>
          <a:xfrm>
            <a:off x="10401635" y="5898911"/>
            <a:ext cx="1435603" cy="692082"/>
          </a:xfrm>
          <a:prstGeom prst="rect">
            <a:avLst/>
          </a:prstGeom>
        </p:spPr>
      </p:pic>
      <p:sp>
        <p:nvSpPr>
          <p:cNvPr id="15" name="Title 1">
            <a:extLst>
              <a:ext uri="{FF2B5EF4-FFF2-40B4-BE49-F238E27FC236}">
                <a16:creationId xmlns:a16="http://schemas.microsoft.com/office/drawing/2014/main" id="{447F5EBD-F274-DF8B-0B83-C5DF26FD0447}"/>
              </a:ext>
            </a:extLst>
          </p:cNvPr>
          <p:cNvSpPr>
            <a:spLocks noGrp="1" noChangeArrowheads="1"/>
          </p:cNvSpPr>
          <p:nvPr>
            <p:ph type="ctrTitle"/>
          </p:nvPr>
        </p:nvSpPr>
        <p:spPr>
          <a:xfrm>
            <a:off x="-211700" y="2039814"/>
            <a:ext cx="9624641" cy="859923"/>
          </a:xfrm>
          <a:effectLst>
            <a:outerShdw blurRad="381000" dir="2700000" algn="tl" rotWithShape="0">
              <a:prstClr val="black">
                <a:alpha val="80000"/>
              </a:prstClr>
            </a:outerShdw>
          </a:effectLst>
        </p:spPr>
        <p:txBody>
          <a:bodyPr anchor="t"/>
          <a:lstStyle/>
          <a:p>
            <a:r>
              <a:rPr lang="en-US" altLang="en-US" b="1" spc="-150" dirty="0">
                <a:solidFill>
                  <a:schemeClr val="bg1"/>
                </a:solidFill>
                <a:latin typeface="Aktiv Grotesk Black" panose="020B0504020202020204" pitchFamily="34" charset="0"/>
                <a:ea typeface="Aktiv Grotesk Black" panose="020B0504020202020204" pitchFamily="34" charset="0"/>
                <a:cs typeface="Aktiv Grotesk Black" panose="020B0504020202020204" pitchFamily="34" charset="0"/>
              </a:rPr>
              <a:t>QUESTIONS?</a:t>
            </a:r>
            <a:br>
              <a:rPr lang="en-US" altLang="en-US" b="1" spc="-150" dirty="0">
                <a:solidFill>
                  <a:schemeClr val="bg1"/>
                </a:solidFill>
                <a:latin typeface="Aktiv Grotesk Black" panose="020B0504020202020204" pitchFamily="34" charset="0"/>
                <a:ea typeface="Aktiv Grotesk Black" panose="020B0504020202020204" pitchFamily="34" charset="0"/>
                <a:cs typeface="Aktiv Grotesk Black" panose="020B0504020202020204" pitchFamily="34" charset="0"/>
              </a:rPr>
            </a:br>
            <a:br>
              <a:rPr lang="en-US" altLang="en-US" b="1" spc="-150" dirty="0">
                <a:solidFill>
                  <a:schemeClr val="bg1"/>
                </a:solidFill>
                <a:latin typeface="Aktiv Grotesk Black" panose="020B0504020202020204" pitchFamily="34" charset="0"/>
                <a:ea typeface="Aktiv Grotesk Black" panose="020B0504020202020204" pitchFamily="34" charset="0"/>
                <a:cs typeface="Aktiv Grotesk Black" panose="020B0504020202020204" pitchFamily="34" charset="0"/>
              </a:rPr>
            </a:br>
            <a:r>
              <a:rPr lang="en-US" altLang="en-US" b="1" spc="-150" dirty="0">
                <a:solidFill>
                  <a:schemeClr val="bg1"/>
                </a:solidFill>
                <a:latin typeface="Aktiv Grotesk Black" panose="020B0504020202020204" pitchFamily="34" charset="0"/>
                <a:ea typeface="Aktiv Grotesk Black" panose="020B0504020202020204" pitchFamily="34" charset="0"/>
                <a:cs typeface="Aktiv Grotesk Black" panose="020B0504020202020204" pitchFamily="34" charset="0"/>
              </a:rPr>
              <a:t>Submit to procurement@tcu.edu</a:t>
            </a:r>
            <a:br>
              <a:rPr lang="en-US" altLang="en-US" b="1" dirty="0">
                <a:solidFill>
                  <a:schemeClr val="bg1"/>
                </a:solidFill>
                <a:latin typeface="Aktiv Grotesk Black" panose="020B0504020202020204" pitchFamily="34" charset="0"/>
                <a:ea typeface="Aktiv Grotesk Black" panose="020B0504020202020204" pitchFamily="34" charset="0"/>
                <a:cs typeface="Aktiv Grotesk Black" panose="020B0504020202020204" pitchFamily="34" charset="0"/>
              </a:rPr>
            </a:br>
            <a:endParaRPr lang="en-US" altLang="en-US" b="1" dirty="0">
              <a:solidFill>
                <a:schemeClr val="bg1"/>
              </a:solidFill>
              <a:latin typeface="Aktiv Grotesk Black" panose="020B0504020202020204" pitchFamily="34" charset="0"/>
              <a:ea typeface="Aktiv Grotesk Black" panose="020B0504020202020204" pitchFamily="34" charset="0"/>
              <a:cs typeface="Aktiv Grotesk Black" panose="020B0504020202020204" pitchFamily="34" charset="0"/>
            </a:endParaRPr>
          </a:p>
        </p:txBody>
      </p:sp>
    </p:spTree>
    <p:extLst>
      <p:ext uri="{BB962C8B-B14F-4D97-AF65-F5344CB8AC3E}">
        <p14:creationId xmlns:p14="http://schemas.microsoft.com/office/powerpoint/2010/main" val="2117399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3011A-F13D-432E-9CFA-C585B13529F6}"/>
              </a:ext>
            </a:extLst>
          </p:cNvPr>
          <p:cNvSpPr>
            <a:spLocks noGrp="1"/>
          </p:cNvSpPr>
          <p:nvPr>
            <p:ph type="title"/>
          </p:nvPr>
        </p:nvSpPr>
        <p:spPr/>
        <p:txBody>
          <a:bodyPr/>
          <a:lstStyle/>
          <a:p>
            <a:r>
              <a:rPr lang="en-US" sz="1200" b="1" dirty="0">
                <a:latin typeface="Arial" panose="020B0604020202020204" pitchFamily="34" charset="0"/>
                <a:cs typeface="Arial" panose="020B0604020202020204" pitchFamily="34" charset="0"/>
              </a:rPr>
              <a:t>Definition</a:t>
            </a:r>
            <a:r>
              <a:rPr lang="en-US" sz="1200" dirty="0">
                <a:latin typeface="Arial" panose="020B0604020202020204" pitchFamily="34" charset="0"/>
                <a:cs typeface="Arial" panose="020B0604020202020204" pitchFamily="34" charset="0"/>
              </a:rPr>
              <a:t>:  Non-Catalog means a requisition to purchase a good or services that is </a:t>
            </a:r>
            <a:r>
              <a:rPr lang="en-US" sz="1200" b="1" u="sng" dirty="0">
                <a:latin typeface="Arial" panose="020B0604020202020204" pitchFamily="34" charset="0"/>
                <a:cs typeface="Arial" panose="020B0604020202020204" pitchFamily="34" charset="0"/>
              </a:rPr>
              <a:t>NOT</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available on a Jaggaer Catalog.</a:t>
            </a:r>
            <a:br>
              <a:rPr lang="en-US" sz="1200" dirty="0">
                <a:latin typeface="Arial" panose="020B0604020202020204" pitchFamily="34" charset="0"/>
                <a:cs typeface="Arial" panose="020B0604020202020204" pitchFamily="34" charset="0"/>
              </a:rPr>
            </a:b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There are two roles to work in Jaggaer:</a:t>
            </a:r>
            <a:br>
              <a:rPr lang="en-US" sz="1200" dirty="0">
                <a:latin typeface="Arial" panose="020B0604020202020204" pitchFamily="34" charset="0"/>
                <a:cs typeface="Arial" panose="020B0604020202020204" pitchFamily="34" charset="0"/>
              </a:rPr>
            </a:b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1. Requestor – Creates and submits purchases for goods and services related to their department.</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2. Approver – Reviews and authorized financial transactions for the purchase of goods and service related to their department.</a:t>
            </a:r>
            <a:br>
              <a:rPr lang="en-US" sz="1200" dirty="0">
                <a:latin typeface="Arial" panose="020B0604020202020204" pitchFamily="34" charset="0"/>
                <a:cs typeface="Arial" panose="020B0604020202020204" pitchFamily="34" charset="0"/>
              </a:rPr>
            </a:br>
            <a:br>
              <a:rPr lang="en-US" sz="1200" dirty="0">
                <a:latin typeface="Arial" panose="020B0604020202020204" pitchFamily="34" charset="0"/>
                <a:cs typeface="Arial" panose="020B0604020202020204" pitchFamily="34" charset="0"/>
              </a:rPr>
            </a:br>
            <a:r>
              <a:rPr lang="en-US" sz="1200" b="1" dirty="0">
                <a:latin typeface="Arial" panose="020B0604020202020204" pitchFamily="34" charset="0"/>
                <a:cs typeface="Arial" panose="020B0604020202020204" pitchFamily="34" charset="0"/>
              </a:rPr>
              <a:t>Select the appropriate  Non-Catalog form below (Goods, Service or Preferred Services Providers)</a:t>
            </a:r>
          </a:p>
        </p:txBody>
      </p:sp>
      <p:pic>
        <p:nvPicPr>
          <p:cNvPr id="5" name="Content Placeholder 4">
            <a:extLst>
              <a:ext uri="{FF2B5EF4-FFF2-40B4-BE49-F238E27FC236}">
                <a16:creationId xmlns:a16="http://schemas.microsoft.com/office/drawing/2014/main" id="{4294BC72-57D8-49AE-9500-51A4867B24DC}"/>
              </a:ext>
            </a:extLst>
          </p:cNvPr>
          <p:cNvPicPr>
            <a:picLocks noGrp="1" noChangeAspect="1"/>
          </p:cNvPicPr>
          <p:nvPr>
            <p:ph idx="1"/>
          </p:nvPr>
        </p:nvPicPr>
        <p:blipFill>
          <a:blip r:embed="rId2"/>
          <a:stretch>
            <a:fillRect/>
          </a:stretch>
        </p:blipFill>
        <p:spPr>
          <a:xfrm>
            <a:off x="838200" y="1825625"/>
            <a:ext cx="10515600" cy="4751344"/>
          </a:xfrm>
        </p:spPr>
      </p:pic>
      <p:sp>
        <p:nvSpPr>
          <p:cNvPr id="6" name="Rectangle 5">
            <a:extLst>
              <a:ext uri="{FF2B5EF4-FFF2-40B4-BE49-F238E27FC236}">
                <a16:creationId xmlns:a16="http://schemas.microsoft.com/office/drawing/2014/main" id="{3E2ACB2B-498D-44FF-AF2E-63091AFAD107}"/>
              </a:ext>
            </a:extLst>
          </p:cNvPr>
          <p:cNvSpPr/>
          <p:nvPr/>
        </p:nvSpPr>
        <p:spPr>
          <a:xfrm>
            <a:off x="1073791" y="5041783"/>
            <a:ext cx="3858936" cy="1149292"/>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3291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DFD23-E314-43C6-981C-195439F2F320}"/>
              </a:ext>
            </a:extLst>
          </p:cNvPr>
          <p:cNvSpPr>
            <a:spLocks noGrp="1"/>
          </p:cNvSpPr>
          <p:nvPr>
            <p:ph type="title"/>
          </p:nvPr>
        </p:nvSpPr>
        <p:spPr/>
        <p:txBody>
          <a:bodyPr/>
          <a:lstStyle/>
          <a:p>
            <a:r>
              <a:rPr lang="en-US" sz="1200" dirty="0">
                <a:latin typeface="Arial" panose="020B0604020202020204" pitchFamily="34" charset="0"/>
                <a:cs typeface="Arial" panose="020B0604020202020204" pitchFamily="34" charset="0"/>
              </a:rPr>
              <a:t>Once one of the forms is clicked, enter the names of the supplier.  Confirm that the supplier has an email address to send the purchase order electronically.  </a:t>
            </a:r>
          </a:p>
        </p:txBody>
      </p:sp>
      <p:pic>
        <p:nvPicPr>
          <p:cNvPr id="5" name="Content Placeholder 4">
            <a:extLst>
              <a:ext uri="{FF2B5EF4-FFF2-40B4-BE49-F238E27FC236}">
                <a16:creationId xmlns:a16="http://schemas.microsoft.com/office/drawing/2014/main" id="{138CE420-AE38-4AF5-B9FC-68EA2D1FB152}"/>
              </a:ext>
            </a:extLst>
          </p:cNvPr>
          <p:cNvPicPr>
            <a:picLocks noGrp="1" noChangeAspect="1"/>
          </p:cNvPicPr>
          <p:nvPr>
            <p:ph idx="1"/>
          </p:nvPr>
        </p:nvPicPr>
        <p:blipFill>
          <a:blip r:embed="rId2"/>
          <a:stretch>
            <a:fillRect/>
          </a:stretch>
        </p:blipFill>
        <p:spPr>
          <a:xfrm>
            <a:off x="838201" y="1825625"/>
            <a:ext cx="10515600" cy="4351338"/>
          </a:xfrm>
        </p:spPr>
      </p:pic>
      <p:sp>
        <p:nvSpPr>
          <p:cNvPr id="6" name="Rectangle 5">
            <a:extLst>
              <a:ext uri="{FF2B5EF4-FFF2-40B4-BE49-F238E27FC236}">
                <a16:creationId xmlns:a16="http://schemas.microsoft.com/office/drawing/2014/main" id="{96EC8949-D74C-49FC-97D2-D49725C3D457}"/>
              </a:ext>
            </a:extLst>
          </p:cNvPr>
          <p:cNvSpPr/>
          <p:nvPr/>
        </p:nvSpPr>
        <p:spPr>
          <a:xfrm>
            <a:off x="838200" y="2070847"/>
            <a:ext cx="1600200" cy="394447"/>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64030F5-7C71-42C2-8767-3EDAF8B5722D}"/>
              </a:ext>
            </a:extLst>
          </p:cNvPr>
          <p:cNvSpPr/>
          <p:nvPr/>
        </p:nvSpPr>
        <p:spPr>
          <a:xfrm>
            <a:off x="1013012" y="3429000"/>
            <a:ext cx="4527176" cy="394447"/>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0057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C775-ADDB-48F6-8A41-C94EBD3969FB}"/>
              </a:ext>
            </a:extLst>
          </p:cNvPr>
          <p:cNvSpPr>
            <a:spLocks noGrp="1"/>
          </p:cNvSpPr>
          <p:nvPr>
            <p:ph type="title"/>
          </p:nvPr>
        </p:nvSpPr>
        <p:spPr/>
        <p:txBody>
          <a:bodyPr/>
          <a:lstStyle/>
          <a:p>
            <a:r>
              <a:rPr lang="en-US" sz="1200" dirty="0">
                <a:latin typeface="Arial" panose="020B0604020202020204" pitchFamily="34" charset="0"/>
                <a:cs typeface="Arial" panose="020B0604020202020204" pitchFamily="34" charset="0"/>
              </a:rPr>
              <a:t>Select the correct supplier.  Confirm that the supplier’s address is correct.  Some supplier may have multiple addresses, click on the “pencil” to the right if the initial address populated is incorrect.</a:t>
            </a:r>
          </a:p>
        </p:txBody>
      </p:sp>
      <p:pic>
        <p:nvPicPr>
          <p:cNvPr id="5" name="Content Placeholder 4">
            <a:extLst>
              <a:ext uri="{FF2B5EF4-FFF2-40B4-BE49-F238E27FC236}">
                <a16:creationId xmlns:a16="http://schemas.microsoft.com/office/drawing/2014/main" id="{303E199C-5ABB-4399-A049-B820B3F5A1D5}"/>
              </a:ext>
            </a:extLst>
          </p:cNvPr>
          <p:cNvPicPr>
            <a:picLocks noGrp="1" noChangeAspect="1"/>
          </p:cNvPicPr>
          <p:nvPr>
            <p:ph idx="1"/>
          </p:nvPr>
        </p:nvPicPr>
        <p:blipFill>
          <a:blip r:embed="rId2"/>
          <a:stretch>
            <a:fillRect/>
          </a:stretch>
        </p:blipFill>
        <p:spPr>
          <a:xfrm>
            <a:off x="838200" y="1891553"/>
            <a:ext cx="10515600" cy="1757082"/>
          </a:xfrm>
        </p:spPr>
      </p:pic>
      <p:pic>
        <p:nvPicPr>
          <p:cNvPr id="7" name="Picture 6">
            <a:extLst>
              <a:ext uri="{FF2B5EF4-FFF2-40B4-BE49-F238E27FC236}">
                <a16:creationId xmlns:a16="http://schemas.microsoft.com/office/drawing/2014/main" id="{52CFBC36-9FDC-48DF-8ED4-1C4F6ADE9AF4}"/>
              </a:ext>
            </a:extLst>
          </p:cNvPr>
          <p:cNvPicPr>
            <a:picLocks noChangeAspect="1"/>
          </p:cNvPicPr>
          <p:nvPr/>
        </p:nvPicPr>
        <p:blipFill>
          <a:blip r:embed="rId3"/>
          <a:stretch>
            <a:fillRect/>
          </a:stretch>
        </p:blipFill>
        <p:spPr>
          <a:xfrm>
            <a:off x="838200" y="3777783"/>
            <a:ext cx="10515600" cy="2715092"/>
          </a:xfrm>
          <a:prstGeom prst="rect">
            <a:avLst/>
          </a:prstGeom>
        </p:spPr>
      </p:pic>
      <p:sp>
        <p:nvSpPr>
          <p:cNvPr id="9" name="Rectangle 8">
            <a:extLst>
              <a:ext uri="{FF2B5EF4-FFF2-40B4-BE49-F238E27FC236}">
                <a16:creationId xmlns:a16="http://schemas.microsoft.com/office/drawing/2014/main" id="{6FD93C53-6F4E-41C8-B58E-A3552854B3CA}"/>
              </a:ext>
            </a:extLst>
          </p:cNvPr>
          <p:cNvSpPr/>
          <p:nvPr/>
        </p:nvSpPr>
        <p:spPr>
          <a:xfrm>
            <a:off x="941294" y="2447365"/>
            <a:ext cx="7279341" cy="120127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0E3B5E0-006A-48E8-A6F2-7F59CA7D92C8}"/>
              </a:ext>
            </a:extLst>
          </p:cNvPr>
          <p:cNvSpPr/>
          <p:nvPr/>
        </p:nvSpPr>
        <p:spPr>
          <a:xfrm>
            <a:off x="941294" y="4733365"/>
            <a:ext cx="4858871" cy="448235"/>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6016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88107-E6C7-4E53-B724-F1E83457F1D9}"/>
              </a:ext>
            </a:extLst>
          </p:cNvPr>
          <p:cNvSpPr>
            <a:spLocks noGrp="1"/>
          </p:cNvSpPr>
          <p:nvPr>
            <p:ph type="title"/>
          </p:nvPr>
        </p:nvSpPr>
        <p:spPr/>
        <p:txBody>
          <a:bodyPr/>
          <a:lstStyle/>
          <a:p>
            <a:r>
              <a:rPr lang="en-US" sz="1200" dirty="0">
                <a:latin typeface="Arial" panose="020B0604020202020204" pitchFamily="34" charset="0"/>
                <a:cs typeface="Arial" panose="020B0604020202020204" pitchFamily="34" charset="0"/>
              </a:rPr>
              <a:t>When the pencil is selected, a list of addresses associated with the supplier will appear, “select” the correct address associated with this order.</a:t>
            </a:r>
          </a:p>
        </p:txBody>
      </p:sp>
      <p:pic>
        <p:nvPicPr>
          <p:cNvPr id="5" name="Content Placeholder 4">
            <a:extLst>
              <a:ext uri="{FF2B5EF4-FFF2-40B4-BE49-F238E27FC236}">
                <a16:creationId xmlns:a16="http://schemas.microsoft.com/office/drawing/2014/main" id="{0EA73DEF-12F4-455A-8B08-C01CAA9F852B}"/>
              </a:ext>
            </a:extLst>
          </p:cNvPr>
          <p:cNvPicPr>
            <a:picLocks noGrp="1" noChangeAspect="1"/>
          </p:cNvPicPr>
          <p:nvPr>
            <p:ph idx="1"/>
          </p:nvPr>
        </p:nvPicPr>
        <p:blipFill>
          <a:blip r:embed="rId2"/>
          <a:stretch>
            <a:fillRect/>
          </a:stretch>
        </p:blipFill>
        <p:spPr>
          <a:xfrm>
            <a:off x="838200" y="1954305"/>
            <a:ext cx="10582834" cy="3971365"/>
          </a:xfrm>
        </p:spPr>
      </p:pic>
      <p:sp>
        <p:nvSpPr>
          <p:cNvPr id="6" name="Rectangle 5">
            <a:extLst>
              <a:ext uri="{FF2B5EF4-FFF2-40B4-BE49-F238E27FC236}">
                <a16:creationId xmlns:a16="http://schemas.microsoft.com/office/drawing/2014/main" id="{614AFE3F-BCEC-4425-8037-3DC9EA547D02}"/>
              </a:ext>
            </a:extLst>
          </p:cNvPr>
          <p:cNvSpPr/>
          <p:nvPr/>
        </p:nvSpPr>
        <p:spPr>
          <a:xfrm>
            <a:off x="5262282" y="3236259"/>
            <a:ext cx="519953" cy="367553"/>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BC82DFF-430F-485A-AE92-DFE99F230C3C}"/>
              </a:ext>
            </a:extLst>
          </p:cNvPr>
          <p:cNvSpPr/>
          <p:nvPr/>
        </p:nvSpPr>
        <p:spPr>
          <a:xfrm>
            <a:off x="7521388" y="5011271"/>
            <a:ext cx="502024" cy="412376"/>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2012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79B5E-8A33-4D65-B3BC-DEE3C8CB999A}"/>
              </a:ext>
            </a:extLst>
          </p:cNvPr>
          <p:cNvSpPr>
            <a:spLocks noGrp="1"/>
          </p:cNvSpPr>
          <p:nvPr>
            <p:ph type="title"/>
          </p:nvPr>
        </p:nvSpPr>
        <p:spPr/>
        <p:txBody>
          <a:bodyPr/>
          <a:lstStyle/>
          <a:p>
            <a:r>
              <a:rPr lang="en-US" sz="1200" dirty="0">
                <a:latin typeface="Arial" panose="020B0604020202020204" pitchFamily="34" charset="0"/>
                <a:cs typeface="Arial" panose="020B0604020202020204" pitchFamily="34" charset="0"/>
              </a:rPr>
              <a:t>If a Contract has been executed between the parties, attach the Contract to the requisition.  You can search for the Contract and select the correct Contract from the list.</a:t>
            </a:r>
          </a:p>
        </p:txBody>
      </p:sp>
      <p:pic>
        <p:nvPicPr>
          <p:cNvPr id="5" name="Content Placeholder 4">
            <a:extLst>
              <a:ext uri="{FF2B5EF4-FFF2-40B4-BE49-F238E27FC236}">
                <a16:creationId xmlns:a16="http://schemas.microsoft.com/office/drawing/2014/main" id="{909A677D-95A1-4F3F-ABEB-90B478BFDAAF}"/>
              </a:ext>
            </a:extLst>
          </p:cNvPr>
          <p:cNvPicPr>
            <a:picLocks noGrp="1" noChangeAspect="1"/>
          </p:cNvPicPr>
          <p:nvPr>
            <p:ph idx="1"/>
          </p:nvPr>
        </p:nvPicPr>
        <p:blipFill>
          <a:blip r:embed="rId2"/>
          <a:stretch>
            <a:fillRect/>
          </a:stretch>
        </p:blipFill>
        <p:spPr>
          <a:xfrm>
            <a:off x="838200" y="1900517"/>
            <a:ext cx="10515600" cy="4592357"/>
          </a:xfrm>
        </p:spPr>
      </p:pic>
      <p:sp>
        <p:nvSpPr>
          <p:cNvPr id="6" name="Rectangle 5">
            <a:extLst>
              <a:ext uri="{FF2B5EF4-FFF2-40B4-BE49-F238E27FC236}">
                <a16:creationId xmlns:a16="http://schemas.microsoft.com/office/drawing/2014/main" id="{608F0FD3-4CF2-442E-ADDC-DBEFD94DFB07}"/>
              </a:ext>
            </a:extLst>
          </p:cNvPr>
          <p:cNvSpPr/>
          <p:nvPr/>
        </p:nvSpPr>
        <p:spPr>
          <a:xfrm>
            <a:off x="838200" y="5979459"/>
            <a:ext cx="3231776" cy="430306"/>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3BA5B28-0C13-4191-B668-A83BD57A6A35}"/>
              </a:ext>
            </a:extLst>
          </p:cNvPr>
          <p:cNvSpPr/>
          <p:nvPr/>
        </p:nvSpPr>
        <p:spPr>
          <a:xfrm>
            <a:off x="2796988" y="3523129"/>
            <a:ext cx="3774141" cy="1201271"/>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4444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D8313-A31C-41D0-AB23-FFBCAFE1C3D7}"/>
              </a:ext>
            </a:extLst>
          </p:cNvPr>
          <p:cNvSpPr>
            <a:spLocks noGrp="1"/>
          </p:cNvSpPr>
          <p:nvPr>
            <p:ph type="title"/>
          </p:nvPr>
        </p:nvSpPr>
        <p:spPr/>
        <p:txBody>
          <a:bodyPr/>
          <a:lstStyle/>
          <a:p>
            <a:r>
              <a:rPr lang="en-US" sz="1200" dirty="0">
                <a:latin typeface="Arial" panose="020B0604020202020204" pitchFamily="34" charset="0"/>
                <a:cs typeface="Arial" panose="020B0604020202020204" pitchFamily="34" charset="0"/>
              </a:rPr>
              <a:t>Fill out the form as requested.  The details entered should “match” exactly the quote that the supplier has provided.  If you quote as multiple lines/charges, select “Add to Cart and Return” and continue until all lines are added.  </a:t>
            </a:r>
          </a:p>
        </p:txBody>
      </p:sp>
      <p:pic>
        <p:nvPicPr>
          <p:cNvPr id="5" name="Content Placeholder 4">
            <a:extLst>
              <a:ext uri="{FF2B5EF4-FFF2-40B4-BE49-F238E27FC236}">
                <a16:creationId xmlns:a16="http://schemas.microsoft.com/office/drawing/2014/main" id="{89790D6B-2477-40EC-B52F-E2A00688D5F4}"/>
              </a:ext>
            </a:extLst>
          </p:cNvPr>
          <p:cNvPicPr>
            <a:picLocks noGrp="1" noChangeAspect="1"/>
          </p:cNvPicPr>
          <p:nvPr>
            <p:ph idx="1"/>
          </p:nvPr>
        </p:nvPicPr>
        <p:blipFill>
          <a:blip r:embed="rId2"/>
          <a:stretch>
            <a:fillRect/>
          </a:stretch>
        </p:blipFill>
        <p:spPr>
          <a:xfrm>
            <a:off x="838200" y="1825625"/>
            <a:ext cx="10515600" cy="4566210"/>
          </a:xfrm>
        </p:spPr>
      </p:pic>
      <p:sp>
        <p:nvSpPr>
          <p:cNvPr id="6" name="Rectangle 5">
            <a:extLst>
              <a:ext uri="{FF2B5EF4-FFF2-40B4-BE49-F238E27FC236}">
                <a16:creationId xmlns:a16="http://schemas.microsoft.com/office/drawing/2014/main" id="{A345E681-2F15-4D58-822B-02196F1FB5AD}"/>
              </a:ext>
            </a:extLst>
          </p:cNvPr>
          <p:cNvSpPr/>
          <p:nvPr/>
        </p:nvSpPr>
        <p:spPr>
          <a:xfrm>
            <a:off x="1004047" y="3083859"/>
            <a:ext cx="4679577" cy="3236259"/>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3355084-B09E-47C8-AF21-26B43AFA600B}"/>
              </a:ext>
            </a:extLst>
          </p:cNvPr>
          <p:cNvSpPr/>
          <p:nvPr/>
        </p:nvSpPr>
        <p:spPr>
          <a:xfrm>
            <a:off x="1057835" y="3429000"/>
            <a:ext cx="1120589" cy="2792506"/>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413A091-C28E-4EDE-AD39-0F9B2378DF84}"/>
              </a:ext>
            </a:extLst>
          </p:cNvPr>
          <p:cNvSpPr/>
          <p:nvPr/>
        </p:nvSpPr>
        <p:spPr>
          <a:xfrm>
            <a:off x="9090212" y="2447365"/>
            <a:ext cx="1559859" cy="28687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3663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87667-F3AE-444B-A2F8-62FD779A5149}"/>
              </a:ext>
            </a:extLst>
          </p:cNvPr>
          <p:cNvSpPr>
            <a:spLocks noGrp="1"/>
          </p:cNvSpPr>
          <p:nvPr>
            <p:ph type="title"/>
          </p:nvPr>
        </p:nvSpPr>
        <p:spPr/>
        <p:txBody>
          <a:bodyPr/>
          <a:lstStyle/>
          <a:p>
            <a:r>
              <a:rPr lang="en-US" sz="1200" dirty="0">
                <a:latin typeface="Arial" panose="020B0604020202020204" pitchFamily="34" charset="0"/>
                <a:cs typeface="Arial" panose="020B0604020202020204" pitchFamily="34" charset="0"/>
              </a:rPr>
              <a:t>Once all the lines of the order are added to the requisition, review to ensure that it is correct.  </a:t>
            </a:r>
            <a:br>
              <a:rPr lang="en-US" sz="1200" dirty="0">
                <a:latin typeface="Arial" panose="020B0604020202020204" pitchFamily="34" charset="0"/>
                <a:cs typeface="Arial" panose="020B0604020202020204" pitchFamily="34" charset="0"/>
              </a:rPr>
            </a:b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If a line needs to be edited or removed, you may do so by selecting the “…” by the line.</a:t>
            </a:r>
          </a:p>
        </p:txBody>
      </p:sp>
      <p:pic>
        <p:nvPicPr>
          <p:cNvPr id="5" name="Content Placeholder 4">
            <a:extLst>
              <a:ext uri="{FF2B5EF4-FFF2-40B4-BE49-F238E27FC236}">
                <a16:creationId xmlns:a16="http://schemas.microsoft.com/office/drawing/2014/main" id="{DE803B35-1901-4D8C-826A-6FEEE487C45C}"/>
              </a:ext>
            </a:extLst>
          </p:cNvPr>
          <p:cNvPicPr>
            <a:picLocks noGrp="1" noChangeAspect="1"/>
          </p:cNvPicPr>
          <p:nvPr>
            <p:ph idx="1"/>
          </p:nvPr>
        </p:nvPicPr>
        <p:blipFill>
          <a:blip r:embed="rId2"/>
          <a:stretch>
            <a:fillRect/>
          </a:stretch>
        </p:blipFill>
        <p:spPr>
          <a:xfrm>
            <a:off x="838200" y="1825625"/>
            <a:ext cx="10515600" cy="4485528"/>
          </a:xfrm>
        </p:spPr>
      </p:pic>
      <p:sp>
        <p:nvSpPr>
          <p:cNvPr id="6" name="Rectangle 5">
            <a:extLst>
              <a:ext uri="{FF2B5EF4-FFF2-40B4-BE49-F238E27FC236}">
                <a16:creationId xmlns:a16="http://schemas.microsoft.com/office/drawing/2014/main" id="{647AFE54-5D53-4F37-9D6B-357156A2DC0A}"/>
              </a:ext>
            </a:extLst>
          </p:cNvPr>
          <p:cNvSpPr/>
          <p:nvPr/>
        </p:nvSpPr>
        <p:spPr>
          <a:xfrm>
            <a:off x="932329" y="3083859"/>
            <a:ext cx="6840071" cy="3409016"/>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21C97AA-83DD-45FF-AB7C-C36FCA460F22}"/>
              </a:ext>
            </a:extLst>
          </p:cNvPr>
          <p:cNvSpPr/>
          <p:nvPr/>
        </p:nvSpPr>
        <p:spPr>
          <a:xfrm>
            <a:off x="7866528" y="4563035"/>
            <a:ext cx="720519" cy="600636"/>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4149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38BD7-6FC2-44D7-A8AE-B5AA1DB4004A}"/>
              </a:ext>
            </a:extLst>
          </p:cNvPr>
          <p:cNvSpPr>
            <a:spLocks noGrp="1"/>
          </p:cNvSpPr>
          <p:nvPr>
            <p:ph type="title"/>
          </p:nvPr>
        </p:nvSpPr>
        <p:spPr/>
        <p:txBody>
          <a:bodyPr/>
          <a:lstStyle/>
          <a:p>
            <a:r>
              <a:rPr lang="en-US" sz="1200" dirty="0">
                <a:latin typeface="Arial" panose="020B0604020202020204" pitchFamily="34" charset="0"/>
                <a:cs typeface="Arial" panose="020B0604020202020204" pitchFamily="34" charset="0"/>
              </a:rPr>
              <a:t>If the individual who is making this request is not a Requester, must “Assign Cart” to a Requester to finalize the requisition.  Once the assign cart is clicked, search and select the correct Requester.  If there are any “errors/issues” correct the issues in order to Proceed to Checkout. </a:t>
            </a:r>
          </a:p>
        </p:txBody>
      </p:sp>
      <p:pic>
        <p:nvPicPr>
          <p:cNvPr id="5" name="Content Placeholder 4">
            <a:extLst>
              <a:ext uri="{FF2B5EF4-FFF2-40B4-BE49-F238E27FC236}">
                <a16:creationId xmlns:a16="http://schemas.microsoft.com/office/drawing/2014/main" id="{9C1EF0AF-7CE9-4DE6-8BDE-85DA07D647AC}"/>
              </a:ext>
            </a:extLst>
          </p:cNvPr>
          <p:cNvPicPr>
            <a:picLocks noGrp="1" noChangeAspect="1"/>
          </p:cNvPicPr>
          <p:nvPr>
            <p:ph idx="1"/>
          </p:nvPr>
        </p:nvPicPr>
        <p:blipFill>
          <a:blip r:embed="rId2"/>
          <a:stretch>
            <a:fillRect/>
          </a:stretch>
        </p:blipFill>
        <p:spPr>
          <a:xfrm>
            <a:off x="838200" y="1825625"/>
            <a:ext cx="10515600" cy="3338046"/>
          </a:xfrm>
        </p:spPr>
      </p:pic>
      <p:pic>
        <p:nvPicPr>
          <p:cNvPr id="7" name="Picture 6">
            <a:extLst>
              <a:ext uri="{FF2B5EF4-FFF2-40B4-BE49-F238E27FC236}">
                <a16:creationId xmlns:a16="http://schemas.microsoft.com/office/drawing/2014/main" id="{C430360A-A53F-43FE-A6D2-BABEB4127D68}"/>
              </a:ext>
            </a:extLst>
          </p:cNvPr>
          <p:cNvPicPr>
            <a:picLocks noChangeAspect="1"/>
          </p:cNvPicPr>
          <p:nvPr/>
        </p:nvPicPr>
        <p:blipFill>
          <a:blip r:embed="rId3"/>
          <a:stretch>
            <a:fillRect/>
          </a:stretch>
        </p:blipFill>
        <p:spPr>
          <a:xfrm>
            <a:off x="838201" y="5298608"/>
            <a:ext cx="5257800" cy="1398027"/>
          </a:xfrm>
          <a:prstGeom prst="rect">
            <a:avLst/>
          </a:prstGeom>
        </p:spPr>
      </p:pic>
      <p:pic>
        <p:nvPicPr>
          <p:cNvPr id="11" name="Picture 10">
            <a:extLst>
              <a:ext uri="{FF2B5EF4-FFF2-40B4-BE49-F238E27FC236}">
                <a16:creationId xmlns:a16="http://schemas.microsoft.com/office/drawing/2014/main" id="{C3245A83-92B6-4521-9B3D-B1E40F390F0E}"/>
              </a:ext>
            </a:extLst>
          </p:cNvPr>
          <p:cNvPicPr>
            <a:picLocks noChangeAspect="1"/>
          </p:cNvPicPr>
          <p:nvPr/>
        </p:nvPicPr>
        <p:blipFill>
          <a:blip r:embed="rId4"/>
          <a:stretch>
            <a:fillRect/>
          </a:stretch>
        </p:blipFill>
        <p:spPr>
          <a:xfrm>
            <a:off x="6096000" y="5163671"/>
            <a:ext cx="5257800" cy="1532964"/>
          </a:xfrm>
          <a:prstGeom prst="rect">
            <a:avLst/>
          </a:prstGeom>
        </p:spPr>
      </p:pic>
      <p:sp>
        <p:nvSpPr>
          <p:cNvPr id="13" name="Rectangle 12">
            <a:extLst>
              <a:ext uri="{FF2B5EF4-FFF2-40B4-BE49-F238E27FC236}">
                <a16:creationId xmlns:a16="http://schemas.microsoft.com/office/drawing/2014/main" id="{680D5471-4136-4864-86FE-047BC210F954}"/>
              </a:ext>
            </a:extLst>
          </p:cNvPr>
          <p:cNvSpPr/>
          <p:nvPr/>
        </p:nvSpPr>
        <p:spPr>
          <a:xfrm>
            <a:off x="9858895" y="2028305"/>
            <a:ext cx="1296785" cy="232757"/>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 name="Rectangle 13">
            <a:extLst>
              <a:ext uri="{FF2B5EF4-FFF2-40B4-BE49-F238E27FC236}">
                <a16:creationId xmlns:a16="http://schemas.microsoft.com/office/drawing/2014/main" id="{BA4C1C78-2079-4419-86B0-DC405A6A6F73}"/>
              </a:ext>
            </a:extLst>
          </p:cNvPr>
          <p:cNvSpPr/>
          <p:nvPr/>
        </p:nvSpPr>
        <p:spPr>
          <a:xfrm>
            <a:off x="2535382" y="5619404"/>
            <a:ext cx="2294313" cy="665018"/>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CED850D-48B8-470D-87C6-EB40C89D1573}"/>
              </a:ext>
            </a:extLst>
          </p:cNvPr>
          <p:cNvSpPr/>
          <p:nvPr/>
        </p:nvSpPr>
        <p:spPr>
          <a:xfrm>
            <a:off x="6791498" y="5852161"/>
            <a:ext cx="2485506" cy="315884"/>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2A77B0C-CA94-4DD0-BFA9-41A1283600BA}"/>
              </a:ext>
            </a:extLst>
          </p:cNvPr>
          <p:cNvSpPr/>
          <p:nvPr/>
        </p:nvSpPr>
        <p:spPr>
          <a:xfrm>
            <a:off x="8878186" y="2028305"/>
            <a:ext cx="903767" cy="232757"/>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3841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d-On-template-2024-Aktiv-Grotesk" id="{32CE356C-15CF-6143-A133-22D697BC4B04}" vid="{0179C0C4-D6BE-D74C-B2DF-0777B0589A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1554</TotalTime>
  <Words>595</Words>
  <Application>Microsoft Office PowerPoint</Application>
  <PresentationFormat>Widescreen</PresentationFormat>
  <Paragraphs>26</Paragraphs>
  <Slides>13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Calibri</vt:lpstr>
      <vt:lpstr>Aktiv Grotesk Light</vt:lpstr>
      <vt:lpstr>Arial</vt:lpstr>
      <vt:lpstr>Arial Black</vt:lpstr>
      <vt:lpstr>Calibri Light</vt:lpstr>
      <vt:lpstr>Aktiv Grotesk Black</vt:lpstr>
      <vt:lpstr>Aptos</vt:lpstr>
      <vt:lpstr>Office Theme</vt:lpstr>
      <vt:lpstr>JAGGAER NON-CATALOG TRAINING GUIDE</vt:lpstr>
      <vt:lpstr>Definition:  Non-Catalog means a requisition to purchase a good or services that is NOT available on a Jaggaer Catalog.  There are two roles to work in Jaggaer:  1. Requestor – Creates and submits purchases for goods and services related to their department. 2. Approver – Reviews and authorized financial transactions for the purchase of goods and service related to their department.  Select the appropriate  Non-Catalog form below (Goods, Service or Preferred Services Providers)</vt:lpstr>
      <vt:lpstr>Once one of the forms is clicked, enter the names of the supplier.  Confirm that the supplier has an email address to send the purchase order electronically.  </vt:lpstr>
      <vt:lpstr>Select the correct supplier.  Confirm that the supplier’s address is correct.  Some supplier may have multiple addresses, click on the “pencil” to the right if the initial address populated is incorrect.</vt:lpstr>
      <vt:lpstr>When the pencil is selected, a list of addresses associated with the supplier will appear, “select” the correct address associated with this order.</vt:lpstr>
      <vt:lpstr>If a Contract has been executed between the parties, attach the Contract to the requisition.  You can search for the Contract and select the correct Contract from the list.</vt:lpstr>
      <vt:lpstr>Fill out the form as requested.  The details entered should “match” exactly the quote that the supplier has provided.  If you quote as multiple lines/charges, select “Add to Cart and Return” and continue until all lines are added.  </vt:lpstr>
      <vt:lpstr>Once all the lines of the order are added to the requisition, review to ensure that it is correct.    If a line needs to be edited or removed, you may do so by selecting the “…” by the line.</vt:lpstr>
      <vt:lpstr>If the individual who is making this request is not a Requester, must “Assign Cart” to a Requester to finalize the requisition.  Once the assign cart is clicked, search and select the correct Requester.  If there are any “errors/issues” correct the issues in order to Proceed to Checkout. </vt:lpstr>
      <vt:lpstr>Confirm the Shipping/delivery address and Accounting Codes are correct.  If they need to be revised select the “pencil” by those sections to revise. </vt:lpstr>
      <vt:lpstr>A quote or other document must be attached to substantiate the purchase.  Select the “Attachments” tab at the top-middle to drag your document into the requisition.  Then select “Place Order” once completed.</vt:lpstr>
      <vt:lpstr>FINAL STEP</vt:lpstr>
      <vt:lpstr>QUESTIONS?  Submit to procurement@tcu.edu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Botros, Justin</dc:creator>
  <cp:lastModifiedBy>Trevino, Johnny</cp:lastModifiedBy>
  <cp:revision>1702</cp:revision>
  <cp:lastPrinted>2025-08-05T13:00:42Z</cp:lastPrinted>
  <dcterms:created xsi:type="dcterms:W3CDTF">2025-03-19T16:03:01Z</dcterms:created>
  <dcterms:modified xsi:type="dcterms:W3CDTF">2025-08-05T13:04:01Z</dcterms:modified>
</cp:coreProperties>
</file>